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6405"/>
  </p:normalViewPr>
  <p:slideViewPr>
    <p:cSldViewPr snapToGrid="0">
      <p:cViewPr>
        <p:scale>
          <a:sx n="95" d="100"/>
          <a:sy n="95" d="100"/>
        </p:scale>
        <p:origin x="2568" y="7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8AB4ADBA-D257-5112-A62D-7FC43E2313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0887" y="866163"/>
            <a:ext cx="3362226" cy="975772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BC1F970-1494-6B3E-D8F1-66A3BF5DBC2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8816"/>
          <a:stretch>
            <a:fillRect/>
          </a:stretch>
        </p:blipFill>
        <p:spPr>
          <a:xfrm>
            <a:off x="-380912" y="-372534"/>
            <a:ext cx="3056878" cy="2154137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4C92B5A-B6E2-2E51-8241-3F5341BC928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8816"/>
          <a:stretch>
            <a:fillRect/>
          </a:stretch>
        </p:blipFill>
        <p:spPr>
          <a:xfrm>
            <a:off x="5950310" y="5016065"/>
            <a:ext cx="3091416" cy="2178475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985683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9E0D0-DED6-F594-71A6-B906413B1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718337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9E0D0-DED6-F594-71A6-B906413B1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00420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9E0D0-DED6-F594-71A6-B906413B1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612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9E0D0-DED6-F594-71A6-B906413B1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25676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7F9E0D0-DED6-F594-71A6-B906413B195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7675" y="394957"/>
            <a:ext cx="2306035" cy="670965"/>
          </a:xfrm>
          <a:prstGeom prst="rect">
            <a:avLst/>
          </a:prstGeom>
        </p:spPr>
      </p:pic>
      <p:sp>
        <p:nvSpPr>
          <p:cNvPr id="8" name="Serbest Form: Şekil 12">
            <a:extLst>
              <a:ext uri="{FF2B5EF4-FFF2-40B4-BE49-F238E27FC236}">
                <a16:creationId xmlns:a16="http://schemas.microsoft.com/office/drawing/2014/main" id="{1AFAB418-7D46-5734-7185-910B02DF5476}"/>
              </a:ext>
            </a:extLst>
          </p:cNvPr>
          <p:cNvSpPr/>
          <p:nvPr userDrawn="1"/>
        </p:nvSpPr>
        <p:spPr>
          <a:xfrm>
            <a:off x="5015753" y="474917"/>
            <a:ext cx="5811789" cy="511047"/>
          </a:xfrm>
          <a:custGeom>
            <a:avLst/>
            <a:gdLst>
              <a:gd name="connsiteX0" fmla="*/ 137921 w 4038600"/>
              <a:gd name="connsiteY0" fmla="*/ 0 h 511047"/>
              <a:gd name="connsiteX1" fmla="*/ 4038600 w 4038600"/>
              <a:gd name="connsiteY1" fmla="*/ 0 h 511047"/>
              <a:gd name="connsiteX2" fmla="*/ 4038600 w 4038600"/>
              <a:gd name="connsiteY2" fmla="*/ 511047 h 511047"/>
              <a:gd name="connsiteX3" fmla="*/ 137921 w 4038600"/>
              <a:gd name="connsiteY3" fmla="*/ 511047 h 511047"/>
              <a:gd name="connsiteX4" fmla="*/ 0 w 4038600"/>
              <a:gd name="connsiteY4" fmla="*/ 255524 h 511047"/>
              <a:gd name="connsiteX5" fmla="*/ 137921 w 4038600"/>
              <a:gd name="connsiteY5" fmla="*/ 0 h 511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38600" h="511047">
                <a:moveTo>
                  <a:pt x="137921" y="0"/>
                </a:moveTo>
                <a:lnTo>
                  <a:pt x="4038600" y="0"/>
                </a:lnTo>
                <a:lnTo>
                  <a:pt x="4038600" y="511047"/>
                </a:lnTo>
                <a:lnTo>
                  <a:pt x="137921" y="511047"/>
                </a:lnTo>
                <a:lnTo>
                  <a:pt x="0" y="255524"/>
                </a:lnTo>
                <a:lnTo>
                  <a:pt x="137921" y="0"/>
                </a:lnTo>
                <a:close/>
              </a:path>
            </a:pathLst>
          </a:custGeom>
          <a:solidFill>
            <a:srgbClr val="012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5584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Özel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BFA05B5C-A120-C0E0-A238-896C735013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90887" y="866163"/>
            <a:ext cx="3362226" cy="975772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B6E0988-5813-BCC7-17F4-FF2478AB4C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8816"/>
          <a:stretch>
            <a:fillRect/>
          </a:stretch>
        </p:blipFill>
        <p:spPr>
          <a:xfrm>
            <a:off x="-380912" y="-372534"/>
            <a:ext cx="3056878" cy="2154137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63D5A41D-E27E-3E45-9814-DBF7191EE70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58816"/>
          <a:stretch>
            <a:fillRect/>
          </a:stretch>
        </p:blipFill>
        <p:spPr>
          <a:xfrm>
            <a:off x="5950310" y="5016065"/>
            <a:ext cx="3091416" cy="2178475"/>
          </a:xfrm>
          <a:custGeom>
            <a:avLst/>
            <a:gdLst>
              <a:gd name="connsiteX0" fmla="*/ 0 w 1384692"/>
              <a:gd name="connsiteY0" fmla="*/ 0 h 975772"/>
              <a:gd name="connsiteX1" fmla="*/ 1384692 w 1384692"/>
              <a:gd name="connsiteY1" fmla="*/ 0 h 975772"/>
              <a:gd name="connsiteX2" fmla="*/ 1384692 w 1384692"/>
              <a:gd name="connsiteY2" fmla="*/ 975772 h 975772"/>
              <a:gd name="connsiteX3" fmla="*/ 0 w 1384692"/>
              <a:gd name="connsiteY3" fmla="*/ 975772 h 975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4692" h="975772">
                <a:moveTo>
                  <a:pt x="0" y="0"/>
                </a:moveTo>
                <a:lnTo>
                  <a:pt x="1384692" y="0"/>
                </a:lnTo>
                <a:lnTo>
                  <a:pt x="1384692" y="975772"/>
                </a:lnTo>
                <a:lnTo>
                  <a:pt x="0" y="975772"/>
                </a:lnTo>
                <a:close/>
              </a:path>
            </a:pathLst>
          </a:custGeom>
        </p:spPr>
      </p:pic>
      <p:sp>
        <p:nvSpPr>
          <p:cNvPr id="7" name="Metin kutusu 6">
            <a:extLst>
              <a:ext uri="{FF2B5EF4-FFF2-40B4-BE49-F238E27FC236}">
                <a16:creationId xmlns:a16="http://schemas.microsoft.com/office/drawing/2014/main" id="{60B86263-3A3C-4070-BD77-2D3CB5C80D8A}"/>
              </a:ext>
            </a:extLst>
          </p:cNvPr>
          <p:cNvSpPr txBox="1"/>
          <p:nvPr userDrawn="1"/>
        </p:nvSpPr>
        <p:spPr>
          <a:xfrm>
            <a:off x="3633443" y="4754859"/>
            <a:ext cx="1877115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2400" b="1" dirty="0">
                <a:solidFill>
                  <a:srgbClr val="012855"/>
                </a:solidFill>
                <a:latin typeface="Helvetica" pitchFamily="2" charset="0"/>
              </a:rPr>
              <a:t>Teşekkürler</a:t>
            </a:r>
          </a:p>
        </p:txBody>
      </p:sp>
    </p:spTree>
    <p:extLst>
      <p:ext uri="{BB962C8B-B14F-4D97-AF65-F5344CB8AC3E}">
        <p14:creationId xmlns:p14="http://schemas.microsoft.com/office/powerpoint/2010/main" val="2040452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B2A1AC70-ABA3-B6CA-3DE3-CE8A2ED4AA59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-1263229" y="0"/>
            <a:ext cx="12191206" cy="685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39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97" r:id="rId3"/>
    <p:sldLayoutId id="2147483698" r:id="rId4"/>
    <p:sldLayoutId id="2147483699" r:id="rId5"/>
    <p:sldLayoutId id="2147483700" r:id="rId6"/>
    <p:sldLayoutId id="2147483696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3C8CBA57-1943-499A-2737-D13E80AB8AA7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1F0FA634-F03E-B6EE-EA4B-9D5FFA05FE58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7C7D52CE-832E-BEF3-7BED-EFFC61AEAF53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2293274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0FA1FC64-3985-B76D-92BE-CE787F775F82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540F8B53-A653-3F29-057F-50A3914BD15A}"/>
              </a:ext>
            </a:extLst>
          </p:cNvPr>
          <p:cNvSpPr txBox="1"/>
          <p:nvPr/>
        </p:nvSpPr>
        <p:spPr>
          <a:xfrm>
            <a:off x="768096" y="2048254"/>
            <a:ext cx="82052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b="0" dirty="0">
              <a:latin typeface="Helvetica" pitchFamily="2" charset="0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A85AA7F1-0F18-62B3-4746-DE37BD30353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1257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>
            <a:extLst>
              <a:ext uri="{FF2B5EF4-FFF2-40B4-BE49-F238E27FC236}">
                <a16:creationId xmlns:a16="http://schemas.microsoft.com/office/drawing/2014/main" id="{041FBDE2-0D0A-4C30-773D-D8DF33E99179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F7E532E0-DE9B-2E54-1DF1-619A937604C0}"/>
              </a:ext>
            </a:extLst>
          </p:cNvPr>
          <p:cNvSpPr/>
          <p:nvPr/>
        </p:nvSpPr>
        <p:spPr>
          <a:xfrm>
            <a:off x="672353" y="1597152"/>
            <a:ext cx="7799294" cy="4267200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9D5F4318-DE2A-CC04-8B72-10AFAC3582A0}"/>
              </a:ext>
            </a:extLst>
          </p:cNvPr>
          <p:cNvSpPr txBox="1"/>
          <p:nvPr/>
        </p:nvSpPr>
        <p:spPr>
          <a:xfrm>
            <a:off x="3500359" y="3492225"/>
            <a:ext cx="16946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dirty="0"/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AF68CD33-E2FB-DB7B-B964-08DE62404157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4254579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791742C5-5D09-298E-14FF-C9B853F563D6}"/>
              </a:ext>
            </a:extLst>
          </p:cNvPr>
          <p:cNvSpPr txBox="1"/>
          <p:nvPr/>
        </p:nvSpPr>
        <p:spPr>
          <a:xfrm>
            <a:off x="633758" y="1581001"/>
            <a:ext cx="404850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endParaRPr lang="tr-TR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sz="1800" b="0" dirty="0">
              <a:solidFill>
                <a:srgbClr val="022756"/>
              </a:solidFill>
              <a:latin typeface="Helvetica" pitchFamily="2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ipsum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0" dirty="0" err="1">
                <a:solidFill>
                  <a:srgbClr val="022756"/>
                </a:solidFill>
                <a:latin typeface="Helvetica" pitchFamily="2" charset="0"/>
              </a:rPr>
              <a:t>Lorem</a:t>
            </a:r>
            <a:r>
              <a:rPr lang="tr-TR" sz="1800" b="0" dirty="0">
                <a:solidFill>
                  <a:srgbClr val="022756"/>
                </a:solidFill>
                <a:latin typeface="Helvetica" pitchFamily="2" charset="0"/>
              </a:rPr>
              <a:t> 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(</a:t>
            </a:r>
            <a:r>
              <a:rPr lang="tr-TR" sz="1800" b="1" dirty="0" err="1">
                <a:solidFill>
                  <a:srgbClr val="022756"/>
                </a:solidFill>
                <a:latin typeface="Helvetica" pitchFamily="2" charset="0"/>
              </a:rPr>
              <a:t>Helvetica</a:t>
            </a:r>
            <a:r>
              <a:rPr lang="tr-TR" sz="1800" b="1" dirty="0">
                <a:solidFill>
                  <a:srgbClr val="022756"/>
                </a:solidFill>
                <a:latin typeface="Helvetica" pitchFamily="2" charset="0"/>
              </a:rPr>
              <a:t> 18)</a:t>
            </a:r>
            <a:endParaRPr lang="tr-TR" b="1" dirty="0">
              <a:solidFill>
                <a:srgbClr val="022756"/>
              </a:solidFill>
              <a:latin typeface="Helvetica" pitchFamily="2" charset="0"/>
            </a:endParaRPr>
          </a:p>
          <a:p>
            <a:endParaRPr lang="tr-TR" dirty="0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B2998FA1-4C6C-F4BC-E58D-F99385A8424C}"/>
              </a:ext>
            </a:extLst>
          </p:cNvPr>
          <p:cNvSpPr/>
          <p:nvPr/>
        </p:nvSpPr>
        <p:spPr>
          <a:xfrm>
            <a:off x="5126759" y="1642206"/>
            <a:ext cx="3707959" cy="441655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AD82BE82-07DF-7E10-0096-79841F174E18}"/>
              </a:ext>
            </a:extLst>
          </p:cNvPr>
          <p:cNvSpPr txBox="1"/>
          <p:nvPr/>
        </p:nvSpPr>
        <p:spPr>
          <a:xfrm>
            <a:off x="5498818" y="3429000"/>
            <a:ext cx="30114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>
                <a:latin typeface="Helvetica" pitchFamily="2" charset="0"/>
              </a:rPr>
              <a:t>GÖRSEL ALAN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B28C48DB-5D1B-4DF4-BE04-CD3145B88F0A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6AEF762E-0801-D2F0-4FDA-E558B17326B4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3860891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>
            <a:extLst>
              <a:ext uri="{FF2B5EF4-FFF2-40B4-BE49-F238E27FC236}">
                <a16:creationId xmlns:a16="http://schemas.microsoft.com/office/drawing/2014/main" id="{BA1CF200-E633-2346-39A5-E89950503D1F}"/>
              </a:ext>
            </a:extLst>
          </p:cNvPr>
          <p:cNvSpPr/>
          <p:nvPr/>
        </p:nvSpPr>
        <p:spPr>
          <a:xfrm>
            <a:off x="426578" y="1342546"/>
            <a:ext cx="3298257" cy="2236844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>
            <a:extLst>
              <a:ext uri="{FF2B5EF4-FFF2-40B4-BE49-F238E27FC236}">
                <a16:creationId xmlns:a16="http://schemas.microsoft.com/office/drawing/2014/main" id="{7DE6795A-5D28-D43E-7A5A-8F361850901D}"/>
              </a:ext>
            </a:extLst>
          </p:cNvPr>
          <p:cNvSpPr/>
          <p:nvPr/>
        </p:nvSpPr>
        <p:spPr>
          <a:xfrm>
            <a:off x="5571510" y="3951897"/>
            <a:ext cx="3249761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BAA2EE26-3B6E-FA6F-B53E-8D2C71DFAD24}"/>
              </a:ext>
            </a:extLst>
          </p:cNvPr>
          <p:cNvSpPr/>
          <p:nvPr/>
        </p:nvSpPr>
        <p:spPr>
          <a:xfrm>
            <a:off x="2922872" y="2612368"/>
            <a:ext cx="3298257" cy="2244045"/>
          </a:xfrm>
          <a:prstGeom prst="rect">
            <a:avLst/>
          </a:prstGeom>
          <a:solidFill>
            <a:schemeClr val="bg2"/>
          </a:solidFill>
          <a:ln w="6985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A226717-1914-C541-0632-337D020C6746}"/>
              </a:ext>
            </a:extLst>
          </p:cNvPr>
          <p:cNvSpPr txBox="1"/>
          <p:nvPr/>
        </p:nvSpPr>
        <p:spPr>
          <a:xfrm>
            <a:off x="3523130" y="3551787"/>
            <a:ext cx="243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7838C93-8EB5-AC0A-DF95-CCB1C4B2DE25}"/>
              </a:ext>
            </a:extLst>
          </p:cNvPr>
          <p:cNvSpPr txBox="1"/>
          <p:nvPr/>
        </p:nvSpPr>
        <p:spPr>
          <a:xfrm>
            <a:off x="6221129" y="5056468"/>
            <a:ext cx="26572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543F86AA-662A-9EE3-284B-F94E80BCC7E9}"/>
              </a:ext>
            </a:extLst>
          </p:cNvPr>
          <p:cNvSpPr txBox="1"/>
          <p:nvPr/>
        </p:nvSpPr>
        <p:spPr>
          <a:xfrm>
            <a:off x="999944" y="2278581"/>
            <a:ext cx="2648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>
                <a:latin typeface="Helvetica" pitchFamily="2" charset="0"/>
              </a:rPr>
              <a:t>GÖRSEL ALAN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87B5F9C-1E2D-D3E7-8AA2-FECF478D21F1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30703C0-E0B9-5555-959F-D88C1E6FB1FC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</p:spTree>
    <p:extLst>
      <p:ext uri="{BB962C8B-B14F-4D97-AF65-F5344CB8AC3E}">
        <p14:creationId xmlns:p14="http://schemas.microsoft.com/office/powerpoint/2010/main" val="2781659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97810234-36C7-5E6F-DC63-560899DCCE6C}"/>
              </a:ext>
            </a:extLst>
          </p:cNvPr>
          <p:cNvSpPr txBox="1"/>
          <p:nvPr/>
        </p:nvSpPr>
        <p:spPr>
          <a:xfrm>
            <a:off x="3282439" y="6313223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425AAA57-B163-445F-2272-93AD90A83160}"/>
              </a:ext>
            </a:extLst>
          </p:cNvPr>
          <p:cNvSpPr txBox="1"/>
          <p:nvPr/>
        </p:nvSpPr>
        <p:spPr>
          <a:xfrm>
            <a:off x="5491269" y="462744"/>
            <a:ext cx="34820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Başlık (</a:t>
            </a:r>
            <a:r>
              <a:rPr lang="tr-TR" sz="2800" dirty="0" err="1">
                <a:solidFill>
                  <a:schemeClr val="bg1"/>
                </a:solidFill>
                <a:latin typeface="Helvetica" pitchFamily="2" charset="0"/>
              </a:rPr>
              <a:t>Helvetica</a:t>
            </a:r>
            <a:r>
              <a:rPr lang="tr-TR" sz="2800" dirty="0">
                <a:solidFill>
                  <a:schemeClr val="bg1"/>
                </a:solidFill>
                <a:latin typeface="Helvetica" pitchFamily="2" charset="0"/>
              </a:rPr>
              <a:t> 28)</a:t>
            </a:r>
          </a:p>
        </p:txBody>
      </p:sp>
      <p:grpSp>
        <p:nvGrpSpPr>
          <p:cNvPr id="4" name="Grup 3">
            <a:extLst>
              <a:ext uri="{FF2B5EF4-FFF2-40B4-BE49-F238E27FC236}">
                <a16:creationId xmlns:a16="http://schemas.microsoft.com/office/drawing/2014/main" id="{8876EBB3-3A0E-51EA-7EDD-A4E184B2AB74}"/>
              </a:ext>
            </a:extLst>
          </p:cNvPr>
          <p:cNvGrpSpPr/>
          <p:nvPr/>
        </p:nvGrpSpPr>
        <p:grpSpPr>
          <a:xfrm>
            <a:off x="233789" y="2554941"/>
            <a:ext cx="2954863" cy="2547296"/>
            <a:chOff x="1261794" y="1656143"/>
            <a:chExt cx="2154213" cy="1857080"/>
          </a:xfrm>
        </p:grpSpPr>
        <p:sp>
          <p:nvSpPr>
            <p:cNvPr id="5" name="Altıgen 4">
              <a:extLst>
                <a:ext uri="{FF2B5EF4-FFF2-40B4-BE49-F238E27FC236}">
                  <a16:creationId xmlns:a16="http://schemas.microsoft.com/office/drawing/2014/main" id="{F440184D-67F3-89F0-68AB-DE1905D4259E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6" name="Grup 5">
              <a:extLst>
                <a:ext uri="{FF2B5EF4-FFF2-40B4-BE49-F238E27FC236}">
                  <a16:creationId xmlns:a16="http://schemas.microsoft.com/office/drawing/2014/main" id="{446091E3-B36B-D2EE-1F2D-A3A6F0521E81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96087" cy="1587114"/>
              <a:chOff x="1418374" y="1791126"/>
              <a:chExt cx="1896087" cy="1587114"/>
            </a:xfrm>
          </p:grpSpPr>
          <p:sp>
            <p:nvSpPr>
              <p:cNvPr id="7" name="Altıgen 6">
                <a:extLst>
                  <a:ext uri="{FF2B5EF4-FFF2-40B4-BE49-F238E27FC236}">
                    <a16:creationId xmlns:a16="http://schemas.microsoft.com/office/drawing/2014/main" id="{6B7F2187-9860-CD56-EE15-92F51A871257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8" name="Metin kutusu 7">
                <a:extLst>
                  <a:ext uri="{FF2B5EF4-FFF2-40B4-BE49-F238E27FC236}">
                    <a16:creationId xmlns:a16="http://schemas.microsoft.com/office/drawing/2014/main" id="{E9DD0220-9EDC-1738-E3E8-7FC4BB2CF3A1}"/>
                  </a:ext>
                </a:extLst>
              </p:cNvPr>
              <p:cNvSpPr txBox="1"/>
              <p:nvPr userDrawn="1"/>
            </p:nvSpPr>
            <p:spPr>
              <a:xfrm>
                <a:off x="1889456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9" name="Grup 8">
            <a:extLst>
              <a:ext uri="{FF2B5EF4-FFF2-40B4-BE49-F238E27FC236}">
                <a16:creationId xmlns:a16="http://schemas.microsoft.com/office/drawing/2014/main" id="{9B2A72C3-DD7C-8132-8705-F9445B3F8A5F}"/>
              </a:ext>
            </a:extLst>
          </p:cNvPr>
          <p:cNvGrpSpPr/>
          <p:nvPr/>
        </p:nvGrpSpPr>
        <p:grpSpPr>
          <a:xfrm>
            <a:off x="3126119" y="2554941"/>
            <a:ext cx="2954863" cy="2547296"/>
            <a:chOff x="1261794" y="1656143"/>
            <a:chExt cx="2154213" cy="1857080"/>
          </a:xfrm>
        </p:grpSpPr>
        <p:sp>
          <p:nvSpPr>
            <p:cNvPr id="10" name="Altıgen 9">
              <a:extLst>
                <a:ext uri="{FF2B5EF4-FFF2-40B4-BE49-F238E27FC236}">
                  <a16:creationId xmlns:a16="http://schemas.microsoft.com/office/drawing/2014/main" id="{A35BC108-AA63-29D1-F35B-5AA94668883C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1" name="Grup 10">
              <a:extLst>
                <a:ext uri="{FF2B5EF4-FFF2-40B4-BE49-F238E27FC236}">
                  <a16:creationId xmlns:a16="http://schemas.microsoft.com/office/drawing/2014/main" id="{BCEA92AA-1F02-6BC7-AB7D-A25D61AA5ED5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71916" cy="1587114"/>
              <a:chOff x="1418374" y="1791126"/>
              <a:chExt cx="1871916" cy="1587114"/>
            </a:xfrm>
          </p:grpSpPr>
          <p:sp>
            <p:nvSpPr>
              <p:cNvPr id="12" name="Altıgen 11">
                <a:extLst>
                  <a:ext uri="{FF2B5EF4-FFF2-40B4-BE49-F238E27FC236}">
                    <a16:creationId xmlns:a16="http://schemas.microsoft.com/office/drawing/2014/main" id="{D401B0A5-F07D-05F2-8B67-741928011CD1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3" name="Metin kutusu 12">
                <a:extLst>
                  <a:ext uri="{FF2B5EF4-FFF2-40B4-BE49-F238E27FC236}">
                    <a16:creationId xmlns:a16="http://schemas.microsoft.com/office/drawing/2014/main" id="{2BDCB263-3ED7-4A8D-14DF-3D2609280A3D}"/>
                  </a:ext>
                </a:extLst>
              </p:cNvPr>
              <p:cNvSpPr txBox="1"/>
              <p:nvPr userDrawn="1"/>
            </p:nvSpPr>
            <p:spPr>
              <a:xfrm>
                <a:off x="1865285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  <p:grpSp>
        <p:nvGrpSpPr>
          <p:cNvPr id="14" name="Grup 13">
            <a:extLst>
              <a:ext uri="{FF2B5EF4-FFF2-40B4-BE49-F238E27FC236}">
                <a16:creationId xmlns:a16="http://schemas.microsoft.com/office/drawing/2014/main" id="{4214CF6C-394F-91F5-3AE7-6122136BD4F5}"/>
              </a:ext>
            </a:extLst>
          </p:cNvPr>
          <p:cNvGrpSpPr/>
          <p:nvPr/>
        </p:nvGrpSpPr>
        <p:grpSpPr>
          <a:xfrm>
            <a:off x="6018449" y="2554941"/>
            <a:ext cx="2954863" cy="2547296"/>
            <a:chOff x="1261794" y="1656143"/>
            <a:chExt cx="2154213" cy="1857080"/>
          </a:xfrm>
        </p:grpSpPr>
        <p:sp>
          <p:nvSpPr>
            <p:cNvPr id="15" name="Altıgen 14">
              <a:extLst>
                <a:ext uri="{FF2B5EF4-FFF2-40B4-BE49-F238E27FC236}">
                  <a16:creationId xmlns:a16="http://schemas.microsoft.com/office/drawing/2014/main" id="{95403D3F-5E7E-DE0A-32FD-4F24D98BC589}"/>
                </a:ext>
              </a:extLst>
            </p:cNvPr>
            <p:cNvSpPr/>
            <p:nvPr userDrawn="1"/>
          </p:nvSpPr>
          <p:spPr>
            <a:xfrm rot="1800000">
              <a:off x="1261794" y="1656143"/>
              <a:ext cx="2154213" cy="1857080"/>
            </a:xfrm>
            <a:prstGeom prst="hexagon">
              <a:avLst>
                <a:gd name="adj" fmla="val 29205"/>
                <a:gd name="vf" fmla="val 115470"/>
              </a:avLst>
            </a:prstGeom>
            <a:solidFill>
              <a:srgbClr val="8B744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tr-TR" dirty="0">
                <a:solidFill>
                  <a:srgbClr val="002060"/>
                </a:solidFill>
              </a:endParaRPr>
            </a:p>
          </p:txBody>
        </p:sp>
        <p:grpSp>
          <p:nvGrpSpPr>
            <p:cNvPr id="16" name="Grup 15">
              <a:extLst>
                <a:ext uri="{FF2B5EF4-FFF2-40B4-BE49-F238E27FC236}">
                  <a16:creationId xmlns:a16="http://schemas.microsoft.com/office/drawing/2014/main" id="{99622435-7E46-4C2E-1199-1F39C7629319}"/>
                </a:ext>
              </a:extLst>
            </p:cNvPr>
            <p:cNvGrpSpPr/>
            <p:nvPr userDrawn="1"/>
          </p:nvGrpSpPr>
          <p:grpSpPr>
            <a:xfrm>
              <a:off x="1418374" y="1791126"/>
              <a:ext cx="1885403" cy="1587114"/>
              <a:chOff x="1418374" y="1791126"/>
              <a:chExt cx="1885403" cy="1587114"/>
            </a:xfrm>
          </p:grpSpPr>
          <p:sp>
            <p:nvSpPr>
              <p:cNvPr id="17" name="Altıgen 16">
                <a:extLst>
                  <a:ext uri="{FF2B5EF4-FFF2-40B4-BE49-F238E27FC236}">
                    <a16:creationId xmlns:a16="http://schemas.microsoft.com/office/drawing/2014/main" id="{3CA7A668-C4AF-13C7-F5DC-580F4CDCE1AE}"/>
                  </a:ext>
                </a:extLst>
              </p:cNvPr>
              <p:cNvSpPr/>
              <p:nvPr userDrawn="1"/>
            </p:nvSpPr>
            <p:spPr>
              <a:xfrm rot="1800000">
                <a:off x="1418374" y="1791126"/>
                <a:ext cx="1841054" cy="1587114"/>
              </a:xfrm>
              <a:prstGeom prst="hexagon">
                <a:avLst>
                  <a:gd name="adj" fmla="val 29205"/>
                  <a:gd name="vf" fmla="val 11547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5400000" sx="98000" sy="98000" algn="ctr" rotWithShape="0">
                  <a:srgbClr val="000000">
                    <a:alpha val="71000"/>
                  </a:srgb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/>
                <a:endParaRPr lang="tr-TR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" name="Metin kutusu 17">
                <a:extLst>
                  <a:ext uri="{FF2B5EF4-FFF2-40B4-BE49-F238E27FC236}">
                    <a16:creationId xmlns:a16="http://schemas.microsoft.com/office/drawing/2014/main" id="{769D4939-62FF-8463-1483-1F4E712BB426}"/>
                  </a:ext>
                </a:extLst>
              </p:cNvPr>
              <p:cNvSpPr txBox="1"/>
              <p:nvPr userDrawn="1"/>
            </p:nvSpPr>
            <p:spPr>
              <a:xfrm>
                <a:off x="1878772" y="2289625"/>
                <a:ext cx="1425005" cy="5946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sz="2800" b="1" dirty="0">
                    <a:solidFill>
                      <a:srgbClr val="002060"/>
                    </a:solidFill>
                    <a:latin typeface="Helvetica" pitchFamily="2" charset="0"/>
                  </a:rPr>
                  <a:t>Sayısal veriler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34079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id="{5E005AC8-BC50-1407-BDCA-73988EA2C23E}"/>
              </a:ext>
            </a:extLst>
          </p:cNvPr>
          <p:cNvSpPr txBox="1"/>
          <p:nvPr/>
        </p:nvSpPr>
        <p:spPr>
          <a:xfrm>
            <a:off x="3282439" y="6326670"/>
            <a:ext cx="257912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tr-TR" sz="1200" b="1" i="0" dirty="0">
                <a:solidFill>
                  <a:srgbClr val="002755"/>
                </a:solidFill>
                <a:latin typeface="Helvetica" pitchFamily="2" charset="0"/>
              </a:rPr>
              <a:t>Sunumu Hazırlayan</a:t>
            </a:r>
            <a:endParaRPr lang="tr-TR" sz="1200" b="0" i="0" dirty="0">
              <a:solidFill>
                <a:srgbClr val="002755"/>
              </a:solidFill>
              <a:latin typeface="Helvetica Light" panose="020B0403020202020204" pitchFamily="34" charset="0"/>
            </a:endParaRP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9E93BF3B-F584-2565-3651-4A6F1C0A59CE}"/>
              </a:ext>
            </a:extLst>
          </p:cNvPr>
          <p:cNvSpPr txBox="1"/>
          <p:nvPr/>
        </p:nvSpPr>
        <p:spPr>
          <a:xfrm>
            <a:off x="2493018" y="5380156"/>
            <a:ext cx="4157965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tr-TR" sz="2000" dirty="0">
                <a:solidFill>
                  <a:srgbClr val="012855"/>
                </a:solidFill>
                <a:latin typeface="Helvetica Light" panose="020B0403020202020204" pitchFamily="34" charset="0"/>
              </a:rPr>
              <a:t>??.??.2022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9AB553C1-AA10-0907-9B28-F876B616F84A}"/>
              </a:ext>
            </a:extLst>
          </p:cNvPr>
          <p:cNvSpPr txBox="1"/>
          <p:nvPr/>
        </p:nvSpPr>
        <p:spPr>
          <a:xfrm>
            <a:off x="747388" y="3167972"/>
            <a:ext cx="7649225" cy="86177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tr-TR" sz="5000" b="1" dirty="0">
                <a:solidFill>
                  <a:srgbClr val="012855"/>
                </a:solidFill>
                <a:latin typeface="Helvetica" pitchFamily="2" charset="0"/>
              </a:rPr>
              <a:t>LOREM IPSUM SUNUMU</a:t>
            </a:r>
          </a:p>
        </p:txBody>
      </p:sp>
    </p:spTree>
    <p:extLst>
      <p:ext uri="{BB962C8B-B14F-4D97-AF65-F5344CB8AC3E}">
        <p14:creationId xmlns:p14="http://schemas.microsoft.com/office/powerpoint/2010/main" val="11600172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242</Words>
  <Application>Microsoft Macintosh PowerPoint</Application>
  <PresentationFormat>Ekran Gösterisi (4:3)</PresentationFormat>
  <Paragraphs>32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2" baseType="lpstr">
      <vt:lpstr>Arial</vt:lpstr>
      <vt:lpstr>Calibri</vt:lpstr>
      <vt:lpstr>Helvetica</vt:lpstr>
      <vt:lpstr>Helvetica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Microsoft Office User</dc:creator>
  <cp:lastModifiedBy>Microsoft Office User</cp:lastModifiedBy>
  <cp:revision>1</cp:revision>
  <dcterms:created xsi:type="dcterms:W3CDTF">2022-11-17T05:24:22Z</dcterms:created>
  <dcterms:modified xsi:type="dcterms:W3CDTF">2022-11-17T05:56:12Z</dcterms:modified>
</cp:coreProperties>
</file>