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140" r:id="rId1"/>
  </p:sldMasterIdLst>
  <p:notesMasterIdLst>
    <p:notesMasterId r:id="rId9"/>
  </p:notesMasterIdLst>
  <p:handoutMasterIdLst>
    <p:handoutMasterId r:id="rId10"/>
  </p:handoutMasterIdLst>
  <p:sldIdLst>
    <p:sldId id="298" r:id="rId2"/>
    <p:sldId id="285" r:id="rId3"/>
    <p:sldId id="299" r:id="rId4"/>
    <p:sldId id="274" r:id="rId5"/>
    <p:sldId id="300" r:id="rId6"/>
    <p:sldId id="301" r:id="rId7"/>
    <p:sldId id="30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27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46"/>
    <p:restoredTop sz="94674"/>
  </p:normalViewPr>
  <p:slideViewPr>
    <p:cSldViewPr snapToGrid="0" snapToObjects="1">
      <p:cViewPr varScale="1">
        <p:scale>
          <a:sx n="119" d="100"/>
          <a:sy n="119" d="100"/>
        </p:scale>
        <p:origin x="688" y="20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9" d="100"/>
          <a:sy n="99" d="100"/>
        </p:scale>
        <p:origin x="4272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>
            <a:extLst>
              <a:ext uri="{FF2B5EF4-FFF2-40B4-BE49-F238E27FC236}">
                <a16:creationId xmlns:a16="http://schemas.microsoft.com/office/drawing/2014/main" id="{1E5FF1B3-8F25-8E58-4BFA-0EB8A6E5E8E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70A23DBB-8436-AA6A-5BB3-596A54770AD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0C8B23-8598-8048-98D2-77B1E720DCD8}" type="datetimeFigureOut">
              <a:rPr lang="tr-TR" smtClean="0"/>
              <a:t>20.12.2022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25049CFA-2B2C-3239-B265-3C8BFD1E24C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08243CB8-F62E-1476-EB99-46B88B7CE18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DF8DEA-B0DB-2F48-BAFC-F02721F1706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99314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08C551-22FF-4CB8-B8F2-5188D8B377D2}" type="datetimeFigureOut">
              <a:rPr lang="tr-TR" smtClean="0"/>
              <a:t>20.12.2022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9A691B-61CC-4BE4-AE7E-A966C5B1D84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59912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10088" rtl="0" eaLnBrk="1" latinLnBrk="0" hangingPunct="1">
      <a:defRPr sz="801" kern="1200">
        <a:solidFill>
          <a:schemeClr val="tx1"/>
        </a:solidFill>
        <a:latin typeface="+mn-lt"/>
        <a:ea typeface="+mn-ea"/>
        <a:cs typeface="+mn-cs"/>
      </a:defRPr>
    </a:lvl1pPr>
    <a:lvl2pPr marL="305044" algn="l" defTabSz="610088" rtl="0" eaLnBrk="1" latinLnBrk="0" hangingPunct="1">
      <a:defRPr sz="801" kern="1200">
        <a:solidFill>
          <a:schemeClr val="tx1"/>
        </a:solidFill>
        <a:latin typeface="+mn-lt"/>
        <a:ea typeface="+mn-ea"/>
        <a:cs typeface="+mn-cs"/>
      </a:defRPr>
    </a:lvl2pPr>
    <a:lvl3pPr marL="610088" algn="l" defTabSz="610088" rtl="0" eaLnBrk="1" latinLnBrk="0" hangingPunct="1">
      <a:defRPr sz="801" kern="1200">
        <a:solidFill>
          <a:schemeClr val="tx1"/>
        </a:solidFill>
        <a:latin typeface="+mn-lt"/>
        <a:ea typeface="+mn-ea"/>
        <a:cs typeface="+mn-cs"/>
      </a:defRPr>
    </a:lvl3pPr>
    <a:lvl4pPr marL="915132" algn="l" defTabSz="610088" rtl="0" eaLnBrk="1" latinLnBrk="0" hangingPunct="1">
      <a:defRPr sz="801" kern="1200">
        <a:solidFill>
          <a:schemeClr val="tx1"/>
        </a:solidFill>
        <a:latin typeface="+mn-lt"/>
        <a:ea typeface="+mn-ea"/>
        <a:cs typeface="+mn-cs"/>
      </a:defRPr>
    </a:lvl4pPr>
    <a:lvl5pPr marL="1220175" algn="l" defTabSz="610088" rtl="0" eaLnBrk="1" latinLnBrk="0" hangingPunct="1">
      <a:defRPr sz="801" kern="1200">
        <a:solidFill>
          <a:schemeClr val="tx1"/>
        </a:solidFill>
        <a:latin typeface="+mn-lt"/>
        <a:ea typeface="+mn-ea"/>
        <a:cs typeface="+mn-cs"/>
      </a:defRPr>
    </a:lvl5pPr>
    <a:lvl6pPr marL="1525219" algn="l" defTabSz="610088" rtl="0" eaLnBrk="1" latinLnBrk="0" hangingPunct="1">
      <a:defRPr sz="801" kern="1200">
        <a:solidFill>
          <a:schemeClr val="tx1"/>
        </a:solidFill>
        <a:latin typeface="+mn-lt"/>
        <a:ea typeface="+mn-ea"/>
        <a:cs typeface="+mn-cs"/>
      </a:defRPr>
    </a:lvl6pPr>
    <a:lvl7pPr marL="1830263" algn="l" defTabSz="610088" rtl="0" eaLnBrk="1" latinLnBrk="0" hangingPunct="1">
      <a:defRPr sz="801" kern="1200">
        <a:solidFill>
          <a:schemeClr val="tx1"/>
        </a:solidFill>
        <a:latin typeface="+mn-lt"/>
        <a:ea typeface="+mn-ea"/>
        <a:cs typeface="+mn-cs"/>
      </a:defRPr>
    </a:lvl7pPr>
    <a:lvl8pPr marL="2135307" algn="l" defTabSz="610088" rtl="0" eaLnBrk="1" latinLnBrk="0" hangingPunct="1">
      <a:defRPr sz="801" kern="1200">
        <a:solidFill>
          <a:schemeClr val="tx1"/>
        </a:solidFill>
        <a:latin typeface="+mn-lt"/>
        <a:ea typeface="+mn-ea"/>
        <a:cs typeface="+mn-cs"/>
      </a:defRPr>
    </a:lvl8pPr>
    <a:lvl9pPr marL="2440351" algn="l" defTabSz="610088" rtl="0" eaLnBrk="1" latinLnBrk="0" hangingPunct="1">
      <a:defRPr sz="80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9A691B-61CC-4BE4-AE7E-A966C5B1D842}" type="slidenum">
              <a:rPr lang="tr-TR" smtClean="0"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700811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854E4B92-FF62-FBBB-0BF7-EC6D9560FD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93665" y="560082"/>
            <a:ext cx="4204671" cy="1587934"/>
          </a:xfrm>
          <a:prstGeom prst="rect">
            <a:avLst/>
          </a:prstGeom>
        </p:spPr>
      </p:pic>
      <p:pic>
        <p:nvPicPr>
          <p:cNvPr id="22" name="Resim 21">
            <a:extLst>
              <a:ext uri="{FF2B5EF4-FFF2-40B4-BE49-F238E27FC236}">
                <a16:creationId xmlns:a16="http://schemas.microsoft.com/office/drawing/2014/main" id="{DA6B3984-A273-B8DE-0DDD-C1E8E517FD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lum/>
            <a:alphaModFix amt="12000"/>
          </a:blip>
          <a:stretch>
            <a:fillRect/>
          </a:stretch>
        </p:blipFill>
        <p:spPr>
          <a:xfrm>
            <a:off x="8699500" y="4946650"/>
            <a:ext cx="3492500" cy="1816100"/>
          </a:xfrm>
          <a:prstGeom prst="rect">
            <a:avLst/>
          </a:prstGeom>
          <a:noFill/>
        </p:spPr>
      </p:pic>
      <p:pic>
        <p:nvPicPr>
          <p:cNvPr id="23" name="Resim 22">
            <a:extLst>
              <a:ext uri="{FF2B5EF4-FFF2-40B4-BE49-F238E27FC236}">
                <a16:creationId xmlns:a16="http://schemas.microsoft.com/office/drawing/2014/main" id="{981B2F4F-2DD5-158E-E657-08D20232635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lum/>
            <a:alphaModFix amt="12000"/>
          </a:blip>
          <a:stretch>
            <a:fillRect/>
          </a:stretch>
        </p:blipFill>
        <p:spPr>
          <a:xfrm>
            <a:off x="-241300" y="-151118"/>
            <a:ext cx="3492500" cy="18161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73629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rbest Form: Şekil 12">
            <a:extLst>
              <a:ext uri="{FF2B5EF4-FFF2-40B4-BE49-F238E27FC236}">
                <a16:creationId xmlns:a16="http://schemas.microsoft.com/office/drawing/2014/main" id="{248D3615-3F51-DDA0-300A-8B54E9526CEC}"/>
              </a:ext>
            </a:extLst>
          </p:cNvPr>
          <p:cNvSpPr/>
          <p:nvPr userDrawn="1"/>
        </p:nvSpPr>
        <p:spPr>
          <a:xfrm>
            <a:off x="7474621" y="474917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id="{807655B9-537B-C859-2958-F0EEAD7E7E3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3494" y="191444"/>
            <a:ext cx="2854396" cy="107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23513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rbest Form: Şekil 12">
            <a:extLst>
              <a:ext uri="{FF2B5EF4-FFF2-40B4-BE49-F238E27FC236}">
                <a16:creationId xmlns:a16="http://schemas.microsoft.com/office/drawing/2014/main" id="{DBF10744-F389-0340-3BC7-35F3D211563F}"/>
              </a:ext>
            </a:extLst>
          </p:cNvPr>
          <p:cNvSpPr/>
          <p:nvPr userDrawn="1"/>
        </p:nvSpPr>
        <p:spPr>
          <a:xfrm>
            <a:off x="7474621" y="474917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id="{DB8ACFFD-2F72-378D-60D6-7ABD464778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3494" y="191444"/>
            <a:ext cx="2854396" cy="107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28566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rbest Form: Şekil 12">
            <a:extLst>
              <a:ext uri="{FF2B5EF4-FFF2-40B4-BE49-F238E27FC236}">
                <a16:creationId xmlns:a16="http://schemas.microsoft.com/office/drawing/2014/main" id="{A430380A-12CA-A86A-A583-C2449C2B4493}"/>
              </a:ext>
            </a:extLst>
          </p:cNvPr>
          <p:cNvSpPr/>
          <p:nvPr userDrawn="1"/>
        </p:nvSpPr>
        <p:spPr>
          <a:xfrm>
            <a:off x="7474621" y="474917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id="{16A678E4-281A-64B3-7295-F33E96522CE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3494" y="191444"/>
            <a:ext cx="2854396" cy="107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060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rbest Form: Şekil 12">
            <a:extLst>
              <a:ext uri="{FF2B5EF4-FFF2-40B4-BE49-F238E27FC236}">
                <a16:creationId xmlns:a16="http://schemas.microsoft.com/office/drawing/2014/main" id="{57AE21E1-8BBC-B9D8-9C55-81A29697894B}"/>
              </a:ext>
            </a:extLst>
          </p:cNvPr>
          <p:cNvSpPr/>
          <p:nvPr userDrawn="1"/>
        </p:nvSpPr>
        <p:spPr>
          <a:xfrm>
            <a:off x="7474621" y="474917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id="{A4E8C2F1-956E-1A4E-51C3-81743DA846E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3494" y="191444"/>
            <a:ext cx="2854396" cy="107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30703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rbest Form: Şekil 12">
            <a:extLst>
              <a:ext uri="{FF2B5EF4-FFF2-40B4-BE49-F238E27FC236}">
                <a16:creationId xmlns:a16="http://schemas.microsoft.com/office/drawing/2014/main" id="{6B48B561-3DCA-064F-76D5-189BBDB9E0AD}"/>
              </a:ext>
            </a:extLst>
          </p:cNvPr>
          <p:cNvSpPr/>
          <p:nvPr userDrawn="1"/>
        </p:nvSpPr>
        <p:spPr>
          <a:xfrm>
            <a:off x="7474621" y="474917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id="{5006B745-0F2F-F98C-FFA9-F5028358B0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73494" y="191444"/>
            <a:ext cx="2854396" cy="107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152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7FB60ACA-6987-6D01-76C9-376A19AC00A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993665" y="560082"/>
            <a:ext cx="4204671" cy="1587934"/>
          </a:xfrm>
          <a:prstGeom prst="rect">
            <a:avLst/>
          </a:prstGeom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9A577386-BC5F-654B-7BD9-408CDB94868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lum/>
            <a:alphaModFix amt="12000"/>
          </a:blip>
          <a:stretch>
            <a:fillRect/>
          </a:stretch>
        </p:blipFill>
        <p:spPr>
          <a:xfrm>
            <a:off x="8699500" y="4946650"/>
            <a:ext cx="3492500" cy="1816100"/>
          </a:xfrm>
          <a:prstGeom prst="rect">
            <a:avLst/>
          </a:prstGeom>
          <a:noFill/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55321210-E94A-201E-6E86-9A8EE697FE8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lum/>
            <a:alphaModFix amt="12000"/>
          </a:blip>
          <a:stretch>
            <a:fillRect/>
          </a:stretch>
        </p:blipFill>
        <p:spPr>
          <a:xfrm>
            <a:off x="-241300" y="-151118"/>
            <a:ext cx="3492500" cy="1816100"/>
          </a:xfrm>
          <a:prstGeom prst="rect">
            <a:avLst/>
          </a:prstGeom>
          <a:noFill/>
        </p:spPr>
      </p:pic>
      <p:sp>
        <p:nvSpPr>
          <p:cNvPr id="2" name="Metin kutusu 1">
            <a:extLst>
              <a:ext uri="{FF2B5EF4-FFF2-40B4-BE49-F238E27FC236}">
                <a16:creationId xmlns:a16="http://schemas.microsoft.com/office/drawing/2014/main" id="{3629AEA6-C2F2-0760-B9C4-CFE242806B35}"/>
              </a:ext>
            </a:extLst>
          </p:cNvPr>
          <p:cNvSpPr txBox="1"/>
          <p:nvPr userDrawn="1"/>
        </p:nvSpPr>
        <p:spPr>
          <a:xfrm>
            <a:off x="4806439" y="6313223"/>
            <a:ext cx="257912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1200" b="1" i="0" dirty="0">
                <a:solidFill>
                  <a:srgbClr val="002755"/>
                </a:solidFill>
                <a:latin typeface="Helvetica" pitchFamily="2" charset="0"/>
              </a:rPr>
              <a:t>Sunumu Hazırlayan</a:t>
            </a:r>
            <a:endParaRPr lang="tr-TR" sz="1200" b="0" i="0" dirty="0">
              <a:solidFill>
                <a:srgbClr val="002755"/>
              </a:solidFill>
              <a:latin typeface="Helvetica Light" panose="020B0403020202020204" pitchFamily="34" charset="0"/>
            </a:endParaRP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0FDDA638-4233-C2CB-ED58-408C37035315}"/>
              </a:ext>
            </a:extLst>
          </p:cNvPr>
          <p:cNvSpPr txBox="1"/>
          <p:nvPr userDrawn="1"/>
        </p:nvSpPr>
        <p:spPr>
          <a:xfrm>
            <a:off x="5150472" y="4684925"/>
            <a:ext cx="1891057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tr-TR" sz="2400" b="1" dirty="0" err="1">
                <a:solidFill>
                  <a:srgbClr val="012855"/>
                </a:solidFill>
                <a:latin typeface="Helvetica" pitchFamily="2" charset="0"/>
              </a:rPr>
              <a:t>Thank</a:t>
            </a:r>
            <a:r>
              <a:rPr lang="tr-TR" sz="2400" b="1" dirty="0">
                <a:solidFill>
                  <a:srgbClr val="012855"/>
                </a:solidFill>
                <a:latin typeface="Helvetica" pitchFamily="2" charset="0"/>
              </a:rPr>
              <a:t> </a:t>
            </a:r>
            <a:r>
              <a:rPr lang="tr-TR" sz="2400" b="1" dirty="0" err="1">
                <a:solidFill>
                  <a:srgbClr val="012855"/>
                </a:solidFill>
                <a:latin typeface="Helvetica" pitchFamily="2" charset="0"/>
              </a:rPr>
              <a:t>you</a:t>
            </a:r>
            <a:endParaRPr lang="tr-TR" sz="2400" b="1" dirty="0">
              <a:solidFill>
                <a:srgbClr val="012855"/>
              </a:solidFill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21360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>
            <a:extLst>
              <a:ext uri="{FF2B5EF4-FFF2-40B4-BE49-F238E27FC236}">
                <a16:creationId xmlns:a16="http://schemas.microsoft.com/office/drawing/2014/main" id="{3335444E-53CF-0493-F065-253DE939741F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94" y="1"/>
            <a:ext cx="12191206" cy="6858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178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1" r:id="rId1"/>
    <p:sldLayoutId id="2147484144" r:id="rId2"/>
    <p:sldLayoutId id="2147484151" r:id="rId3"/>
    <p:sldLayoutId id="2147484146" r:id="rId4"/>
    <p:sldLayoutId id="2147484147" r:id="rId5"/>
    <p:sldLayoutId id="2147484148" r:id="rId6"/>
    <p:sldLayoutId id="2147484149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53EF0E96-9262-B578-FD5E-849D180DD9E7}"/>
              </a:ext>
            </a:extLst>
          </p:cNvPr>
          <p:cNvSpPr txBox="1"/>
          <p:nvPr/>
        </p:nvSpPr>
        <p:spPr>
          <a:xfrm>
            <a:off x="2048256" y="3429000"/>
            <a:ext cx="8010144" cy="8617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tr-TR" sz="5000" b="1" dirty="0">
                <a:solidFill>
                  <a:srgbClr val="012855"/>
                </a:solidFill>
                <a:latin typeface="Helvetica" pitchFamily="2" charset="0"/>
              </a:rPr>
              <a:t>LOREM IPSUM SUNUMU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id="{7E6A8A9F-8EE3-0A8E-A6D4-55A941C78445}"/>
              </a:ext>
            </a:extLst>
          </p:cNvPr>
          <p:cNvSpPr txBox="1"/>
          <p:nvPr/>
        </p:nvSpPr>
        <p:spPr>
          <a:xfrm>
            <a:off x="4017016" y="5791782"/>
            <a:ext cx="415796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tr-TR" sz="2000" dirty="0">
                <a:solidFill>
                  <a:srgbClr val="012855"/>
                </a:solidFill>
                <a:latin typeface="Helvetica Light" panose="020B0403020202020204" pitchFamily="34" charset="0"/>
              </a:rPr>
              <a:t>??.??.2022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76CC2FF8-8855-09C8-DA57-95A1C90806F5}"/>
              </a:ext>
            </a:extLst>
          </p:cNvPr>
          <p:cNvSpPr txBox="1"/>
          <p:nvPr/>
        </p:nvSpPr>
        <p:spPr>
          <a:xfrm>
            <a:off x="4229633" y="6191892"/>
            <a:ext cx="3732733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tr-TR" sz="2400" b="1" dirty="0">
                <a:solidFill>
                  <a:srgbClr val="012855"/>
                </a:solidFill>
                <a:latin typeface="Helvetica" pitchFamily="2" charset="0"/>
              </a:rPr>
              <a:t>Sunumu hazırlayan</a:t>
            </a:r>
          </a:p>
        </p:txBody>
      </p:sp>
    </p:spTree>
    <p:extLst>
      <p:ext uri="{BB962C8B-B14F-4D97-AF65-F5344CB8AC3E}">
        <p14:creationId xmlns:p14="http://schemas.microsoft.com/office/powerpoint/2010/main" val="13434560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C6522129-3A3B-9752-BF80-D5855E942B89}"/>
              </a:ext>
            </a:extLst>
          </p:cNvPr>
          <p:cNvSpPr txBox="1"/>
          <p:nvPr/>
        </p:nvSpPr>
        <p:spPr>
          <a:xfrm>
            <a:off x="7867521" y="462744"/>
            <a:ext cx="34820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(</a:t>
            </a:r>
            <a:r>
              <a:rPr lang="tr-TR" sz="2800" dirty="0" err="1">
                <a:solidFill>
                  <a:schemeClr val="bg1"/>
                </a:solidFill>
                <a:latin typeface="Helvetica" pitchFamily="2" charset="0"/>
              </a:rPr>
              <a:t>Helvetica</a:t>
            </a: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 28)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id="{A1CCC1C3-859E-6D78-E9DB-02D44609EAB5}"/>
              </a:ext>
            </a:extLst>
          </p:cNvPr>
          <p:cNvSpPr txBox="1"/>
          <p:nvPr/>
        </p:nvSpPr>
        <p:spPr>
          <a:xfrm>
            <a:off x="4806439" y="6313223"/>
            <a:ext cx="257912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1200" b="1" i="0" dirty="0">
                <a:solidFill>
                  <a:srgbClr val="002755"/>
                </a:solidFill>
                <a:latin typeface="Helvetica" pitchFamily="2" charset="0"/>
              </a:rPr>
              <a:t>Sunumu Hazırlayan</a:t>
            </a:r>
            <a:endParaRPr lang="tr-TR" sz="1200" b="0" i="0" dirty="0">
              <a:solidFill>
                <a:srgbClr val="002755"/>
              </a:solidFill>
              <a:latin typeface="Helvetica Light" panose="020B0403020202020204" pitchFamily="34" charset="0"/>
            </a:endParaRP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C703CCB2-0E35-8991-9D71-89519EFF94A8}"/>
              </a:ext>
            </a:extLst>
          </p:cNvPr>
          <p:cNvSpPr txBox="1"/>
          <p:nvPr/>
        </p:nvSpPr>
        <p:spPr>
          <a:xfrm>
            <a:off x="768096" y="2048254"/>
            <a:ext cx="820521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endParaRPr lang="tr-TR" b="0" dirty="0">
              <a:solidFill>
                <a:srgbClr val="022756"/>
              </a:solidFill>
              <a:latin typeface="Helvetica" pitchFamily="2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sz="1800" b="0" dirty="0">
              <a:solidFill>
                <a:srgbClr val="022756"/>
              </a:solidFill>
              <a:latin typeface="Helvetica" pitchFamily="2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endParaRPr lang="tr-TR" b="0" dirty="0">
              <a:solidFill>
                <a:srgbClr val="022756"/>
              </a:solidFill>
              <a:latin typeface="Helvetica" pitchFamily="2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sz="1800" b="0" dirty="0">
              <a:solidFill>
                <a:srgbClr val="022756"/>
              </a:solidFill>
              <a:latin typeface="Helvetica" pitchFamily="2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(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Helvetica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18)</a:t>
            </a:r>
            <a:endParaRPr lang="tr-TR" b="0" dirty="0">
              <a:solidFill>
                <a:srgbClr val="022756"/>
              </a:solidFill>
              <a:latin typeface="Helvetica" pitchFamily="2" charset="0"/>
            </a:endParaRPr>
          </a:p>
          <a:p>
            <a:endParaRPr lang="tr-TR" b="0" dirty="0"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717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994F2FEA-DBB8-A175-8A46-63169EFFDEE0}"/>
              </a:ext>
            </a:extLst>
          </p:cNvPr>
          <p:cNvSpPr txBox="1"/>
          <p:nvPr/>
        </p:nvSpPr>
        <p:spPr>
          <a:xfrm>
            <a:off x="7867521" y="462744"/>
            <a:ext cx="34820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(</a:t>
            </a:r>
            <a:r>
              <a:rPr lang="tr-TR" sz="2800" dirty="0" err="1">
                <a:solidFill>
                  <a:schemeClr val="bg1"/>
                </a:solidFill>
                <a:latin typeface="Helvetica" pitchFamily="2" charset="0"/>
              </a:rPr>
              <a:t>Helvetica</a:t>
            </a: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 28)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id="{AA356907-1B44-F442-FB30-000C6702E14F}"/>
              </a:ext>
            </a:extLst>
          </p:cNvPr>
          <p:cNvSpPr txBox="1"/>
          <p:nvPr/>
        </p:nvSpPr>
        <p:spPr>
          <a:xfrm>
            <a:off x="4806439" y="6313223"/>
            <a:ext cx="257912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1200" b="1" i="0" dirty="0">
                <a:solidFill>
                  <a:srgbClr val="002755"/>
                </a:solidFill>
                <a:latin typeface="Helvetica" pitchFamily="2" charset="0"/>
              </a:rPr>
              <a:t>Sunumu Hazırlayan</a:t>
            </a:r>
            <a:endParaRPr lang="tr-TR" sz="1200" b="0" i="0" dirty="0">
              <a:solidFill>
                <a:srgbClr val="002755"/>
              </a:solidFill>
              <a:latin typeface="Helvetica Light" panose="020B0403020202020204" pitchFamily="34" charset="0"/>
            </a:endParaRPr>
          </a:p>
        </p:txBody>
      </p:sp>
      <p:sp>
        <p:nvSpPr>
          <p:cNvPr id="4" name="Dikdörtgen 3">
            <a:extLst>
              <a:ext uri="{FF2B5EF4-FFF2-40B4-BE49-F238E27FC236}">
                <a16:creationId xmlns:a16="http://schemas.microsoft.com/office/drawing/2014/main" id="{35B52E4C-535C-A574-343B-999979BD4959}"/>
              </a:ext>
            </a:extLst>
          </p:cNvPr>
          <p:cNvSpPr/>
          <p:nvPr/>
        </p:nvSpPr>
        <p:spPr>
          <a:xfrm>
            <a:off x="1024128" y="1597152"/>
            <a:ext cx="10192512" cy="42672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0DD671D4-31AC-5224-62E3-82DD4C90A92C}"/>
              </a:ext>
            </a:extLst>
          </p:cNvPr>
          <p:cNvSpPr txBox="1"/>
          <p:nvPr/>
        </p:nvSpPr>
        <p:spPr>
          <a:xfrm>
            <a:off x="5315712" y="3304032"/>
            <a:ext cx="169468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/>
              <a:t>Görsel alan</a:t>
            </a:r>
          </a:p>
        </p:txBody>
      </p:sp>
    </p:spTree>
    <p:extLst>
      <p:ext uri="{BB962C8B-B14F-4D97-AF65-F5344CB8AC3E}">
        <p14:creationId xmlns:p14="http://schemas.microsoft.com/office/powerpoint/2010/main" val="41427459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>
            <a:extLst>
              <a:ext uri="{FF2B5EF4-FFF2-40B4-BE49-F238E27FC236}">
                <a16:creationId xmlns:a16="http://schemas.microsoft.com/office/drawing/2014/main" id="{296BA2D4-4A30-53D1-AD45-9CA07A118769}"/>
              </a:ext>
            </a:extLst>
          </p:cNvPr>
          <p:cNvSpPr txBox="1"/>
          <p:nvPr/>
        </p:nvSpPr>
        <p:spPr>
          <a:xfrm>
            <a:off x="1269401" y="1406189"/>
            <a:ext cx="431381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endParaRPr lang="tr-TR" b="0" dirty="0">
              <a:solidFill>
                <a:srgbClr val="022756"/>
              </a:solidFill>
              <a:latin typeface="Helvetica" pitchFamily="2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sz="1800" b="0" dirty="0">
              <a:solidFill>
                <a:srgbClr val="022756"/>
              </a:solidFill>
              <a:latin typeface="Helvetica" pitchFamily="2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(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Helvetica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18)</a:t>
            </a:r>
            <a:endParaRPr lang="tr-TR" b="0" dirty="0">
              <a:solidFill>
                <a:srgbClr val="022756"/>
              </a:solidFill>
              <a:latin typeface="Helvetica" pitchFamily="2" charset="0"/>
            </a:endParaRPr>
          </a:p>
          <a:p>
            <a:endParaRPr lang="tr-TR" dirty="0"/>
          </a:p>
        </p:txBody>
      </p:sp>
      <p:sp>
        <p:nvSpPr>
          <p:cNvPr id="4" name="Dikdörtgen 3">
            <a:extLst>
              <a:ext uri="{FF2B5EF4-FFF2-40B4-BE49-F238E27FC236}">
                <a16:creationId xmlns:a16="http://schemas.microsoft.com/office/drawing/2014/main" id="{D7CB3B94-0733-9B15-39F6-B8611A05BEB8}"/>
              </a:ext>
            </a:extLst>
          </p:cNvPr>
          <p:cNvSpPr/>
          <p:nvPr/>
        </p:nvSpPr>
        <p:spPr>
          <a:xfrm>
            <a:off x="6027712" y="1467394"/>
            <a:ext cx="4553118" cy="441655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57529998-8BD0-B744-0674-A5FC0B1CDF4F}"/>
              </a:ext>
            </a:extLst>
          </p:cNvPr>
          <p:cNvSpPr txBox="1"/>
          <p:nvPr/>
        </p:nvSpPr>
        <p:spPr>
          <a:xfrm>
            <a:off x="7018336" y="3266085"/>
            <a:ext cx="30114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>
                <a:latin typeface="Helvetica" pitchFamily="2" charset="0"/>
              </a:rPr>
              <a:t>GÖRSEL ALAN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687B6D56-038E-4874-C369-7986AA3D2CFB}"/>
              </a:ext>
            </a:extLst>
          </p:cNvPr>
          <p:cNvSpPr txBox="1"/>
          <p:nvPr/>
        </p:nvSpPr>
        <p:spPr>
          <a:xfrm>
            <a:off x="7867521" y="462744"/>
            <a:ext cx="34820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(</a:t>
            </a:r>
            <a:r>
              <a:rPr lang="tr-TR" sz="2800" dirty="0" err="1">
                <a:solidFill>
                  <a:schemeClr val="bg1"/>
                </a:solidFill>
                <a:latin typeface="Helvetica" pitchFamily="2" charset="0"/>
              </a:rPr>
              <a:t>Helvetica</a:t>
            </a: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 28)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383CD0CD-5485-5103-DF86-50ED7A4AA40B}"/>
              </a:ext>
            </a:extLst>
          </p:cNvPr>
          <p:cNvSpPr txBox="1"/>
          <p:nvPr/>
        </p:nvSpPr>
        <p:spPr>
          <a:xfrm>
            <a:off x="4806439" y="6313223"/>
            <a:ext cx="257912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1200" b="1" i="0" dirty="0">
                <a:solidFill>
                  <a:srgbClr val="002755"/>
                </a:solidFill>
                <a:latin typeface="Helvetica" pitchFamily="2" charset="0"/>
              </a:rPr>
              <a:t>Sunumu Hazırlayan</a:t>
            </a:r>
            <a:endParaRPr lang="tr-TR" sz="1200" b="0" i="0" dirty="0">
              <a:solidFill>
                <a:srgbClr val="002755"/>
              </a:solidFill>
              <a:latin typeface="Helvetica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75886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DE0326C5-F4C3-0B60-B446-CAD18DD804D3}"/>
              </a:ext>
            </a:extLst>
          </p:cNvPr>
          <p:cNvSpPr txBox="1"/>
          <p:nvPr/>
        </p:nvSpPr>
        <p:spPr>
          <a:xfrm>
            <a:off x="7867521" y="462744"/>
            <a:ext cx="34820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(</a:t>
            </a:r>
            <a:r>
              <a:rPr lang="tr-TR" sz="2800" dirty="0" err="1">
                <a:solidFill>
                  <a:schemeClr val="bg1"/>
                </a:solidFill>
                <a:latin typeface="Helvetica" pitchFamily="2" charset="0"/>
              </a:rPr>
              <a:t>Helvetica</a:t>
            </a: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 28)</a:t>
            </a:r>
          </a:p>
        </p:txBody>
      </p:sp>
      <p:sp>
        <p:nvSpPr>
          <p:cNvPr id="3" name="Dikdörtgen 2">
            <a:extLst>
              <a:ext uri="{FF2B5EF4-FFF2-40B4-BE49-F238E27FC236}">
                <a16:creationId xmlns:a16="http://schemas.microsoft.com/office/drawing/2014/main" id="{5D0121BF-648A-B615-99C9-C220A58C66D9}"/>
              </a:ext>
            </a:extLst>
          </p:cNvPr>
          <p:cNvSpPr/>
          <p:nvPr/>
        </p:nvSpPr>
        <p:spPr>
          <a:xfrm>
            <a:off x="447675" y="1225436"/>
            <a:ext cx="4342986" cy="2543175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Dikdörtgen 3">
            <a:extLst>
              <a:ext uri="{FF2B5EF4-FFF2-40B4-BE49-F238E27FC236}">
                <a16:creationId xmlns:a16="http://schemas.microsoft.com/office/drawing/2014/main" id="{FA01AE7C-279C-91E0-CA1D-80D378FFD3BB}"/>
              </a:ext>
            </a:extLst>
          </p:cNvPr>
          <p:cNvSpPr/>
          <p:nvPr/>
        </p:nvSpPr>
        <p:spPr>
          <a:xfrm>
            <a:off x="7696199" y="3919868"/>
            <a:ext cx="4270883" cy="2543175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id="{98D699FF-9039-EAC8-9FF3-D1079066E750}"/>
              </a:ext>
            </a:extLst>
          </p:cNvPr>
          <p:cNvSpPr/>
          <p:nvPr/>
        </p:nvSpPr>
        <p:spPr>
          <a:xfrm>
            <a:off x="3856383" y="2382263"/>
            <a:ext cx="4556097" cy="2772696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3894DAF3-5DDE-BBA9-0A6F-79924A9B117B}"/>
              </a:ext>
            </a:extLst>
          </p:cNvPr>
          <p:cNvSpPr txBox="1"/>
          <p:nvPr/>
        </p:nvSpPr>
        <p:spPr>
          <a:xfrm>
            <a:off x="4968875" y="3568556"/>
            <a:ext cx="30114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>
                <a:latin typeface="Helvetica" pitchFamily="2" charset="0"/>
              </a:rPr>
              <a:t>GÖRSEL ALAN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79E99CE8-D83E-6863-89AB-32D1BC3CF367}"/>
              </a:ext>
            </a:extLst>
          </p:cNvPr>
          <p:cNvSpPr txBox="1"/>
          <p:nvPr/>
        </p:nvSpPr>
        <p:spPr>
          <a:xfrm>
            <a:off x="8820912" y="5191455"/>
            <a:ext cx="30114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>
                <a:latin typeface="Helvetica" pitchFamily="2" charset="0"/>
              </a:rPr>
              <a:t>GÖRSEL ALAN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BAB24D75-67D9-3DA0-497F-344086B1A4F3}"/>
              </a:ext>
            </a:extLst>
          </p:cNvPr>
          <p:cNvSpPr txBox="1"/>
          <p:nvPr/>
        </p:nvSpPr>
        <p:spPr>
          <a:xfrm>
            <a:off x="1247998" y="2262166"/>
            <a:ext cx="30114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>
                <a:latin typeface="Helvetica" pitchFamily="2" charset="0"/>
              </a:rPr>
              <a:t>GÖRSEL ALAN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EC8D4A56-4748-635A-738A-2D13AC269372}"/>
              </a:ext>
            </a:extLst>
          </p:cNvPr>
          <p:cNvSpPr txBox="1"/>
          <p:nvPr/>
        </p:nvSpPr>
        <p:spPr>
          <a:xfrm>
            <a:off x="4806439" y="6313223"/>
            <a:ext cx="257912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1200" b="1" i="0" dirty="0">
                <a:solidFill>
                  <a:srgbClr val="002755"/>
                </a:solidFill>
                <a:latin typeface="Helvetica" pitchFamily="2" charset="0"/>
              </a:rPr>
              <a:t>Sunumu Hazırlayan</a:t>
            </a:r>
            <a:endParaRPr lang="tr-TR" sz="1200" b="0" i="0" dirty="0">
              <a:solidFill>
                <a:srgbClr val="002755"/>
              </a:solidFill>
              <a:latin typeface="Helvetica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60415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BCD688AB-7DAA-24DD-28CF-44BA483A30B0}"/>
              </a:ext>
            </a:extLst>
          </p:cNvPr>
          <p:cNvSpPr txBox="1"/>
          <p:nvPr/>
        </p:nvSpPr>
        <p:spPr>
          <a:xfrm>
            <a:off x="7867521" y="462744"/>
            <a:ext cx="34820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(</a:t>
            </a:r>
            <a:r>
              <a:rPr lang="tr-TR" sz="2800" dirty="0" err="1">
                <a:solidFill>
                  <a:schemeClr val="bg1"/>
                </a:solidFill>
                <a:latin typeface="Helvetica" pitchFamily="2" charset="0"/>
              </a:rPr>
              <a:t>Helvetica</a:t>
            </a: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 28)</a:t>
            </a:r>
          </a:p>
        </p:txBody>
      </p:sp>
      <p:grpSp>
        <p:nvGrpSpPr>
          <p:cNvPr id="3" name="Grup 2">
            <a:extLst>
              <a:ext uri="{FF2B5EF4-FFF2-40B4-BE49-F238E27FC236}">
                <a16:creationId xmlns:a16="http://schemas.microsoft.com/office/drawing/2014/main" id="{0BDD17AE-8DCA-23DD-6D58-7871D3FE49FB}"/>
              </a:ext>
            </a:extLst>
          </p:cNvPr>
          <p:cNvGrpSpPr/>
          <p:nvPr/>
        </p:nvGrpSpPr>
        <p:grpSpPr>
          <a:xfrm>
            <a:off x="785118" y="2351087"/>
            <a:ext cx="3456510" cy="2979750"/>
            <a:chOff x="1261794" y="1656143"/>
            <a:chExt cx="2154213" cy="1857080"/>
          </a:xfrm>
        </p:grpSpPr>
        <p:sp>
          <p:nvSpPr>
            <p:cNvPr id="4" name="Altıgen 3">
              <a:extLst>
                <a:ext uri="{FF2B5EF4-FFF2-40B4-BE49-F238E27FC236}">
                  <a16:creationId xmlns:a16="http://schemas.microsoft.com/office/drawing/2014/main" id="{C7B390E0-6685-49D2-AE6E-CBB68EBAD038}"/>
                </a:ext>
              </a:extLst>
            </p:cNvPr>
            <p:cNvSpPr/>
            <p:nvPr userDrawn="1"/>
          </p:nvSpPr>
          <p:spPr>
            <a:xfrm rot="1800000">
              <a:off x="1261794" y="1656143"/>
              <a:ext cx="2154213" cy="18570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grpSp>
          <p:nvGrpSpPr>
            <p:cNvPr id="5" name="Grup 4">
              <a:extLst>
                <a:ext uri="{FF2B5EF4-FFF2-40B4-BE49-F238E27FC236}">
                  <a16:creationId xmlns:a16="http://schemas.microsoft.com/office/drawing/2014/main" id="{85F75E9A-572C-B23C-5812-4E8B63388605}"/>
                </a:ext>
              </a:extLst>
            </p:cNvPr>
            <p:cNvGrpSpPr/>
            <p:nvPr userDrawn="1"/>
          </p:nvGrpSpPr>
          <p:grpSpPr>
            <a:xfrm>
              <a:off x="1418374" y="1791126"/>
              <a:ext cx="1896087" cy="1587114"/>
              <a:chOff x="1418374" y="1791126"/>
              <a:chExt cx="1896087" cy="1587114"/>
            </a:xfrm>
          </p:grpSpPr>
          <p:sp>
            <p:nvSpPr>
              <p:cNvPr id="6" name="Altıgen 5">
                <a:extLst>
                  <a:ext uri="{FF2B5EF4-FFF2-40B4-BE49-F238E27FC236}">
                    <a16:creationId xmlns:a16="http://schemas.microsoft.com/office/drawing/2014/main" id="{1019C2CF-8B42-5411-2B15-3F7CF95C4B05}"/>
                  </a:ext>
                </a:extLst>
              </p:cNvPr>
              <p:cNvSpPr/>
              <p:nvPr userDrawn="1"/>
            </p:nvSpPr>
            <p:spPr>
              <a:xfrm rot="1800000">
                <a:off x="1418374" y="1791126"/>
                <a:ext cx="1841054" cy="1587114"/>
              </a:xfrm>
              <a:prstGeom prst="hexagon">
                <a:avLst>
                  <a:gd name="adj" fmla="val 29205"/>
                  <a:gd name="vf" fmla="val 11547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dist="38100" dir="5400000" sx="98000" sy="98000" algn="ctr" rotWithShape="0">
                  <a:srgbClr val="000000">
                    <a:alpha val="71000"/>
                  </a:srgb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tr-TR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7" name="Metin kutusu 6">
                <a:extLst>
                  <a:ext uri="{FF2B5EF4-FFF2-40B4-BE49-F238E27FC236}">
                    <a16:creationId xmlns:a16="http://schemas.microsoft.com/office/drawing/2014/main" id="{363A0CCF-F806-DED7-D0BC-CDAD7DAD31E2}"/>
                  </a:ext>
                </a:extLst>
              </p:cNvPr>
              <p:cNvSpPr txBox="1"/>
              <p:nvPr userDrawn="1"/>
            </p:nvSpPr>
            <p:spPr>
              <a:xfrm>
                <a:off x="1889456" y="2289625"/>
                <a:ext cx="1425005" cy="594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sz="2800" b="1" dirty="0">
                    <a:solidFill>
                      <a:srgbClr val="002060"/>
                    </a:solidFill>
                    <a:latin typeface="Helvetica" pitchFamily="2" charset="0"/>
                  </a:rPr>
                  <a:t>Sayısal veriler</a:t>
                </a:r>
              </a:p>
            </p:txBody>
          </p:sp>
        </p:grpSp>
      </p:grpSp>
      <p:grpSp>
        <p:nvGrpSpPr>
          <p:cNvPr id="8" name="Grup 7">
            <a:extLst>
              <a:ext uri="{FF2B5EF4-FFF2-40B4-BE49-F238E27FC236}">
                <a16:creationId xmlns:a16="http://schemas.microsoft.com/office/drawing/2014/main" id="{255E7791-0514-A955-9572-9B5EA86A8FF6}"/>
              </a:ext>
            </a:extLst>
          </p:cNvPr>
          <p:cNvGrpSpPr/>
          <p:nvPr/>
        </p:nvGrpSpPr>
        <p:grpSpPr>
          <a:xfrm>
            <a:off x="4418334" y="2351087"/>
            <a:ext cx="3456510" cy="2979750"/>
            <a:chOff x="1261794" y="1656143"/>
            <a:chExt cx="2154213" cy="1857080"/>
          </a:xfrm>
        </p:grpSpPr>
        <p:sp>
          <p:nvSpPr>
            <p:cNvPr id="9" name="Altıgen 8">
              <a:extLst>
                <a:ext uri="{FF2B5EF4-FFF2-40B4-BE49-F238E27FC236}">
                  <a16:creationId xmlns:a16="http://schemas.microsoft.com/office/drawing/2014/main" id="{8522E49B-CE61-F5FC-C859-1C06830C1898}"/>
                </a:ext>
              </a:extLst>
            </p:cNvPr>
            <p:cNvSpPr/>
            <p:nvPr userDrawn="1"/>
          </p:nvSpPr>
          <p:spPr>
            <a:xfrm rot="1800000">
              <a:off x="1261794" y="1656143"/>
              <a:ext cx="2154213" cy="18570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grpSp>
          <p:nvGrpSpPr>
            <p:cNvPr id="10" name="Grup 9">
              <a:extLst>
                <a:ext uri="{FF2B5EF4-FFF2-40B4-BE49-F238E27FC236}">
                  <a16:creationId xmlns:a16="http://schemas.microsoft.com/office/drawing/2014/main" id="{AEEBEB6F-0CE6-5EDD-70BD-F400AB4C5222}"/>
                </a:ext>
              </a:extLst>
            </p:cNvPr>
            <p:cNvGrpSpPr/>
            <p:nvPr userDrawn="1"/>
          </p:nvGrpSpPr>
          <p:grpSpPr>
            <a:xfrm>
              <a:off x="1418374" y="1791126"/>
              <a:ext cx="1871916" cy="1587114"/>
              <a:chOff x="1418374" y="1791126"/>
              <a:chExt cx="1871916" cy="1587114"/>
            </a:xfrm>
          </p:grpSpPr>
          <p:sp>
            <p:nvSpPr>
              <p:cNvPr id="11" name="Altıgen 10">
                <a:extLst>
                  <a:ext uri="{FF2B5EF4-FFF2-40B4-BE49-F238E27FC236}">
                    <a16:creationId xmlns:a16="http://schemas.microsoft.com/office/drawing/2014/main" id="{F65E9E05-5F4C-C8E7-F6EC-7568278D17B8}"/>
                  </a:ext>
                </a:extLst>
              </p:cNvPr>
              <p:cNvSpPr/>
              <p:nvPr userDrawn="1"/>
            </p:nvSpPr>
            <p:spPr>
              <a:xfrm rot="1800000">
                <a:off x="1418374" y="1791126"/>
                <a:ext cx="1841054" cy="1587114"/>
              </a:xfrm>
              <a:prstGeom prst="hexagon">
                <a:avLst>
                  <a:gd name="adj" fmla="val 29205"/>
                  <a:gd name="vf" fmla="val 11547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dist="38100" dir="5400000" sx="98000" sy="98000" algn="ctr" rotWithShape="0">
                  <a:srgbClr val="000000">
                    <a:alpha val="71000"/>
                  </a:srgb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tr-TR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2" name="Metin kutusu 11">
                <a:extLst>
                  <a:ext uri="{FF2B5EF4-FFF2-40B4-BE49-F238E27FC236}">
                    <a16:creationId xmlns:a16="http://schemas.microsoft.com/office/drawing/2014/main" id="{6148FB7D-1EC6-B05E-37BC-9A03E7CBEB7C}"/>
                  </a:ext>
                </a:extLst>
              </p:cNvPr>
              <p:cNvSpPr txBox="1"/>
              <p:nvPr userDrawn="1"/>
            </p:nvSpPr>
            <p:spPr>
              <a:xfrm>
                <a:off x="1865285" y="2289625"/>
                <a:ext cx="1425005" cy="594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sz="2800" b="1" dirty="0">
                    <a:solidFill>
                      <a:srgbClr val="002060"/>
                    </a:solidFill>
                    <a:latin typeface="Helvetica" pitchFamily="2" charset="0"/>
                  </a:rPr>
                  <a:t>Sayısal veriler</a:t>
                </a:r>
              </a:p>
            </p:txBody>
          </p:sp>
        </p:grpSp>
      </p:grpSp>
      <p:grpSp>
        <p:nvGrpSpPr>
          <p:cNvPr id="13" name="Grup 12">
            <a:extLst>
              <a:ext uri="{FF2B5EF4-FFF2-40B4-BE49-F238E27FC236}">
                <a16:creationId xmlns:a16="http://schemas.microsoft.com/office/drawing/2014/main" id="{D6C33C5B-AC8F-CDBC-DB1E-CE6FA5465D3C}"/>
              </a:ext>
            </a:extLst>
          </p:cNvPr>
          <p:cNvGrpSpPr/>
          <p:nvPr/>
        </p:nvGrpSpPr>
        <p:grpSpPr>
          <a:xfrm>
            <a:off x="8051550" y="2351087"/>
            <a:ext cx="3456510" cy="2979750"/>
            <a:chOff x="1261794" y="1656143"/>
            <a:chExt cx="2154213" cy="1857080"/>
          </a:xfrm>
        </p:grpSpPr>
        <p:sp>
          <p:nvSpPr>
            <p:cNvPr id="14" name="Altıgen 13">
              <a:extLst>
                <a:ext uri="{FF2B5EF4-FFF2-40B4-BE49-F238E27FC236}">
                  <a16:creationId xmlns:a16="http://schemas.microsoft.com/office/drawing/2014/main" id="{10609603-7E93-9BD0-A3B1-A6B5322A1641}"/>
                </a:ext>
              </a:extLst>
            </p:cNvPr>
            <p:cNvSpPr/>
            <p:nvPr userDrawn="1"/>
          </p:nvSpPr>
          <p:spPr>
            <a:xfrm rot="1800000">
              <a:off x="1261794" y="1656143"/>
              <a:ext cx="2154213" cy="18570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grpSp>
          <p:nvGrpSpPr>
            <p:cNvPr id="15" name="Grup 14">
              <a:extLst>
                <a:ext uri="{FF2B5EF4-FFF2-40B4-BE49-F238E27FC236}">
                  <a16:creationId xmlns:a16="http://schemas.microsoft.com/office/drawing/2014/main" id="{1CE90DA8-0834-6CF0-AE61-BCFA26A20375}"/>
                </a:ext>
              </a:extLst>
            </p:cNvPr>
            <p:cNvGrpSpPr/>
            <p:nvPr userDrawn="1"/>
          </p:nvGrpSpPr>
          <p:grpSpPr>
            <a:xfrm>
              <a:off x="1418374" y="1791126"/>
              <a:ext cx="1885403" cy="1587114"/>
              <a:chOff x="1418374" y="1791126"/>
              <a:chExt cx="1885403" cy="1587114"/>
            </a:xfrm>
          </p:grpSpPr>
          <p:sp>
            <p:nvSpPr>
              <p:cNvPr id="16" name="Altıgen 15">
                <a:extLst>
                  <a:ext uri="{FF2B5EF4-FFF2-40B4-BE49-F238E27FC236}">
                    <a16:creationId xmlns:a16="http://schemas.microsoft.com/office/drawing/2014/main" id="{10046D14-8051-7679-147C-BD7087F8416D}"/>
                  </a:ext>
                </a:extLst>
              </p:cNvPr>
              <p:cNvSpPr/>
              <p:nvPr userDrawn="1"/>
            </p:nvSpPr>
            <p:spPr>
              <a:xfrm rot="1800000">
                <a:off x="1418374" y="1791126"/>
                <a:ext cx="1841054" cy="1587114"/>
              </a:xfrm>
              <a:prstGeom prst="hexagon">
                <a:avLst>
                  <a:gd name="adj" fmla="val 29205"/>
                  <a:gd name="vf" fmla="val 11547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dist="38100" dir="5400000" sx="98000" sy="98000" algn="ctr" rotWithShape="0">
                  <a:srgbClr val="000000">
                    <a:alpha val="71000"/>
                  </a:srgb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tr-TR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7" name="Metin kutusu 16">
                <a:extLst>
                  <a:ext uri="{FF2B5EF4-FFF2-40B4-BE49-F238E27FC236}">
                    <a16:creationId xmlns:a16="http://schemas.microsoft.com/office/drawing/2014/main" id="{3AEF9560-CBEC-0B74-3A2E-13D6C5A028E7}"/>
                  </a:ext>
                </a:extLst>
              </p:cNvPr>
              <p:cNvSpPr txBox="1"/>
              <p:nvPr userDrawn="1"/>
            </p:nvSpPr>
            <p:spPr>
              <a:xfrm>
                <a:off x="1878772" y="2289625"/>
                <a:ext cx="1425005" cy="594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sz="2800" b="1" dirty="0">
                    <a:solidFill>
                      <a:srgbClr val="002060"/>
                    </a:solidFill>
                    <a:latin typeface="Helvetica" pitchFamily="2" charset="0"/>
                  </a:rPr>
                  <a:t>Sayısal veriler</a:t>
                </a:r>
              </a:p>
            </p:txBody>
          </p:sp>
        </p:grpSp>
      </p:grp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B7083522-9E20-65E1-6827-8AF3258B12B9}"/>
              </a:ext>
            </a:extLst>
          </p:cNvPr>
          <p:cNvSpPr txBox="1"/>
          <p:nvPr/>
        </p:nvSpPr>
        <p:spPr>
          <a:xfrm>
            <a:off x="4806439" y="6313223"/>
            <a:ext cx="257912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1200" b="1" i="0" dirty="0">
                <a:solidFill>
                  <a:srgbClr val="002755"/>
                </a:solidFill>
                <a:latin typeface="Helvetica" pitchFamily="2" charset="0"/>
              </a:rPr>
              <a:t>Sunumu Hazırlayan</a:t>
            </a:r>
            <a:endParaRPr lang="tr-TR" sz="1200" b="0" i="0" dirty="0">
              <a:solidFill>
                <a:srgbClr val="002755"/>
              </a:solidFill>
              <a:latin typeface="Helvetica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0964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>
            <a:extLst>
              <a:ext uri="{FF2B5EF4-FFF2-40B4-BE49-F238E27FC236}">
                <a16:creationId xmlns:a16="http://schemas.microsoft.com/office/drawing/2014/main" id="{23A664E1-AB5E-E2E6-293A-4414EE25CA8D}"/>
              </a:ext>
            </a:extLst>
          </p:cNvPr>
          <p:cNvSpPr txBox="1"/>
          <p:nvPr/>
        </p:nvSpPr>
        <p:spPr>
          <a:xfrm>
            <a:off x="2090928" y="3154525"/>
            <a:ext cx="8010144" cy="8617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tr-TR" sz="5000" b="1" dirty="0">
                <a:solidFill>
                  <a:srgbClr val="012855"/>
                </a:solidFill>
                <a:latin typeface="Helvetica" pitchFamily="2" charset="0"/>
              </a:rPr>
              <a:t>LOREM IPSUM SUNUMU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id="{F43088B5-38E7-C10F-1230-9917608E9160}"/>
              </a:ext>
            </a:extLst>
          </p:cNvPr>
          <p:cNvSpPr txBox="1"/>
          <p:nvPr/>
        </p:nvSpPr>
        <p:spPr>
          <a:xfrm>
            <a:off x="4017016" y="5221626"/>
            <a:ext cx="415796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tr-TR" sz="2000" dirty="0">
                <a:solidFill>
                  <a:srgbClr val="012855"/>
                </a:solidFill>
                <a:latin typeface="Helvetica Light" panose="020B0403020202020204" pitchFamily="34" charset="0"/>
              </a:rPr>
              <a:t>??.??.2022</a:t>
            </a:r>
          </a:p>
        </p:txBody>
      </p:sp>
    </p:spTree>
    <p:extLst>
      <p:ext uri="{BB962C8B-B14F-4D97-AF65-F5344CB8AC3E}">
        <p14:creationId xmlns:p14="http://schemas.microsoft.com/office/powerpoint/2010/main" val="26121986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 Temas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eması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1438</TotalTime>
  <Words>241</Words>
  <Application>Microsoft Macintosh PowerPoint</Application>
  <PresentationFormat>Geniş ekran</PresentationFormat>
  <Paragraphs>32</Paragraphs>
  <Slides>7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12" baseType="lpstr">
      <vt:lpstr>Arial</vt:lpstr>
      <vt:lpstr>Calibri</vt:lpstr>
      <vt:lpstr>Helvetica</vt:lpstr>
      <vt:lpstr>Helvetica Light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Microsoft Office Kullanıcısı</dc:creator>
  <cp:lastModifiedBy>Microsoft Office User</cp:lastModifiedBy>
  <cp:revision>90</cp:revision>
  <dcterms:created xsi:type="dcterms:W3CDTF">2016-12-06T09:19:29Z</dcterms:created>
  <dcterms:modified xsi:type="dcterms:W3CDTF">2022-12-20T13:05:29Z</dcterms:modified>
</cp:coreProperties>
</file>