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40" r:id="rId1"/>
  </p:sldMasterIdLst>
  <p:notesMasterIdLst>
    <p:notesMasterId r:id="rId9"/>
  </p:notesMasterIdLst>
  <p:handoutMasterIdLst>
    <p:handoutMasterId r:id="rId10"/>
  </p:handoutMasterIdLst>
  <p:sldIdLst>
    <p:sldId id="298" r:id="rId2"/>
    <p:sldId id="285" r:id="rId3"/>
    <p:sldId id="299" r:id="rId4"/>
    <p:sldId id="274" r:id="rId5"/>
    <p:sldId id="300" r:id="rId6"/>
    <p:sldId id="301" r:id="rId7"/>
    <p:sldId id="30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2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90"/>
    <p:restoredTop sz="94673"/>
  </p:normalViewPr>
  <p:slideViewPr>
    <p:cSldViewPr snapToGrid="0" snapToObjects="1">
      <p:cViewPr varScale="1">
        <p:scale>
          <a:sx n="162" d="100"/>
          <a:sy n="162" d="100"/>
        </p:scale>
        <p:origin x="200" y="2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1E5FF1B3-8F25-8E58-4BFA-0EB8A6E5E8E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70A23DBB-8436-AA6A-5BB3-596A54770A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C8B23-8598-8048-98D2-77B1E720DCD8}" type="datetimeFigureOut">
              <a:rPr lang="tr-TR" smtClean="0"/>
              <a:t>16.11.2022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25049CFA-2B2C-3239-B265-3C8BFD1E24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08243CB8-F62E-1476-EB99-46B88B7CE1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DF8DEA-B0DB-2F48-BAFC-F02721F170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9314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08C551-22FF-4CB8-B8F2-5188D8B377D2}" type="datetimeFigureOut">
              <a:rPr lang="tr-TR" smtClean="0"/>
              <a:t>16.11.2022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A691B-61CC-4BE4-AE7E-A966C5B1D8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9912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1pPr>
    <a:lvl2pPr marL="305044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2pPr>
    <a:lvl3pPr marL="610088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3pPr>
    <a:lvl4pPr marL="915132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4pPr>
    <a:lvl5pPr marL="1220175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5pPr>
    <a:lvl6pPr marL="1525219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6pPr>
    <a:lvl7pPr marL="1830263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7pPr>
    <a:lvl8pPr marL="2135307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8pPr>
    <a:lvl9pPr marL="2440351" algn="l" defTabSz="610088" rtl="0" eaLnBrk="1" latinLnBrk="0" hangingPunct="1">
      <a:defRPr sz="80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32AB3423-E994-4AA0-796B-CA3F5A5030E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8816"/>
          <a:stretch>
            <a:fillRect/>
          </a:stretch>
        </p:blipFill>
        <p:spPr>
          <a:xfrm>
            <a:off x="-380913" y="-372534"/>
            <a:ext cx="3310701" cy="2333002"/>
          </a:xfrm>
          <a:custGeom>
            <a:avLst/>
            <a:gdLst>
              <a:gd name="connsiteX0" fmla="*/ 0 w 1384692"/>
              <a:gd name="connsiteY0" fmla="*/ 0 h 975772"/>
              <a:gd name="connsiteX1" fmla="*/ 1384692 w 1384692"/>
              <a:gd name="connsiteY1" fmla="*/ 0 h 975772"/>
              <a:gd name="connsiteX2" fmla="*/ 1384692 w 1384692"/>
              <a:gd name="connsiteY2" fmla="*/ 975772 h 975772"/>
              <a:gd name="connsiteX3" fmla="*/ 0 w 1384692"/>
              <a:gd name="connsiteY3" fmla="*/ 975772 h 97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4692" h="975772">
                <a:moveTo>
                  <a:pt x="0" y="0"/>
                </a:moveTo>
                <a:lnTo>
                  <a:pt x="1384692" y="0"/>
                </a:lnTo>
                <a:lnTo>
                  <a:pt x="1384692" y="975772"/>
                </a:lnTo>
                <a:lnTo>
                  <a:pt x="0" y="975772"/>
                </a:lnTo>
                <a:close/>
              </a:path>
            </a:pathLst>
          </a:cu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D1DA8CF-B9F1-E580-7D17-3AB96DE1189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8816"/>
          <a:stretch>
            <a:fillRect/>
          </a:stretch>
        </p:blipFill>
        <p:spPr>
          <a:xfrm>
            <a:off x="8796954" y="4861539"/>
            <a:ext cx="3310701" cy="2333002"/>
          </a:xfrm>
          <a:custGeom>
            <a:avLst/>
            <a:gdLst>
              <a:gd name="connsiteX0" fmla="*/ 0 w 1384692"/>
              <a:gd name="connsiteY0" fmla="*/ 0 h 975772"/>
              <a:gd name="connsiteX1" fmla="*/ 1384692 w 1384692"/>
              <a:gd name="connsiteY1" fmla="*/ 0 h 975772"/>
              <a:gd name="connsiteX2" fmla="*/ 1384692 w 1384692"/>
              <a:gd name="connsiteY2" fmla="*/ 975772 h 975772"/>
              <a:gd name="connsiteX3" fmla="*/ 0 w 1384692"/>
              <a:gd name="connsiteY3" fmla="*/ 975772 h 97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4692" h="975772">
                <a:moveTo>
                  <a:pt x="0" y="0"/>
                </a:moveTo>
                <a:lnTo>
                  <a:pt x="1384692" y="0"/>
                </a:lnTo>
                <a:lnTo>
                  <a:pt x="1384692" y="975772"/>
                </a:lnTo>
                <a:lnTo>
                  <a:pt x="0" y="975772"/>
                </a:lnTo>
                <a:close/>
              </a:path>
            </a:pathLst>
          </a:cu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DB4CCA06-C2E4-FCF3-C452-2FC2A413E67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14887" y="866163"/>
            <a:ext cx="3362226" cy="97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629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16FD3CC6-37BD-CC87-DAB3-698E3321A5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7675" y="394957"/>
            <a:ext cx="2306035" cy="670965"/>
          </a:xfrm>
          <a:prstGeom prst="rect">
            <a:avLst/>
          </a:prstGeom>
        </p:spPr>
      </p:pic>
      <p:sp>
        <p:nvSpPr>
          <p:cNvPr id="9" name="Serbest Form: Şekil 12">
            <a:extLst>
              <a:ext uri="{FF2B5EF4-FFF2-40B4-BE49-F238E27FC236}">
                <a16:creationId xmlns:a16="http://schemas.microsoft.com/office/drawing/2014/main" id="{248D3615-3F51-DDA0-300A-8B54E9526CEC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812351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7086AA0E-6B17-E321-A6DC-A0D17037DA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7675" y="394957"/>
            <a:ext cx="2306035" cy="670965"/>
          </a:xfrm>
          <a:prstGeom prst="rect">
            <a:avLst/>
          </a:prstGeom>
        </p:spPr>
      </p:pic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DBF10744-F389-0340-3BC7-35F3D211563F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532856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69661DE3-B646-E085-F294-E99B1A7E714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7675" y="394957"/>
            <a:ext cx="2306035" cy="670965"/>
          </a:xfrm>
          <a:prstGeom prst="rect">
            <a:avLst/>
          </a:prstGeom>
        </p:spPr>
      </p:pic>
      <p:sp>
        <p:nvSpPr>
          <p:cNvPr id="7" name="Serbest Form: Şekil 12">
            <a:extLst>
              <a:ext uri="{FF2B5EF4-FFF2-40B4-BE49-F238E27FC236}">
                <a16:creationId xmlns:a16="http://schemas.microsoft.com/office/drawing/2014/main" id="{A430380A-12CA-A86A-A583-C2449C2B4493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12060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3413E25A-66FB-69A3-5731-E9AB72B70A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7675" y="394957"/>
            <a:ext cx="2306035" cy="670965"/>
          </a:xfrm>
          <a:prstGeom prst="rect">
            <a:avLst/>
          </a:prstGeom>
        </p:spPr>
      </p:pic>
      <p:sp>
        <p:nvSpPr>
          <p:cNvPr id="6" name="Serbest Form: Şekil 12">
            <a:extLst>
              <a:ext uri="{FF2B5EF4-FFF2-40B4-BE49-F238E27FC236}">
                <a16:creationId xmlns:a16="http://schemas.microsoft.com/office/drawing/2014/main" id="{57AE21E1-8BBC-B9D8-9C55-81A29697894B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253070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E75920C-E515-C88A-CD5C-41DB2DE6BF3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7675" y="394957"/>
            <a:ext cx="2306035" cy="670965"/>
          </a:xfrm>
          <a:prstGeom prst="rect">
            <a:avLst/>
          </a:prstGeom>
        </p:spPr>
      </p:pic>
      <p:sp>
        <p:nvSpPr>
          <p:cNvPr id="9" name="Serbest Form: Şekil 12">
            <a:extLst>
              <a:ext uri="{FF2B5EF4-FFF2-40B4-BE49-F238E27FC236}">
                <a16:creationId xmlns:a16="http://schemas.microsoft.com/office/drawing/2014/main" id="{6B48B561-3DCA-064F-76D5-189BBDB9E0AD}"/>
              </a:ext>
            </a:extLst>
          </p:cNvPr>
          <p:cNvSpPr/>
          <p:nvPr userDrawn="1"/>
        </p:nvSpPr>
        <p:spPr>
          <a:xfrm>
            <a:off x="7474621" y="474917"/>
            <a:ext cx="4926227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38152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>
            <a:extLst>
              <a:ext uri="{FF2B5EF4-FFF2-40B4-BE49-F238E27FC236}">
                <a16:creationId xmlns:a16="http://schemas.microsoft.com/office/drawing/2014/main" id="{A69413D8-22B2-6670-A50A-7F72FAD0A5EF}"/>
              </a:ext>
            </a:extLst>
          </p:cNvPr>
          <p:cNvSpPr txBox="1"/>
          <p:nvPr userDrawn="1"/>
        </p:nvSpPr>
        <p:spPr>
          <a:xfrm>
            <a:off x="5157443" y="4754859"/>
            <a:ext cx="187711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2400" b="1" dirty="0">
                <a:solidFill>
                  <a:srgbClr val="012855"/>
                </a:solidFill>
                <a:latin typeface="Helvetica" pitchFamily="2" charset="0"/>
              </a:rPr>
              <a:t>Teşekkürler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F1F0A050-5735-1CE3-E057-9DC6EE5F0E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8816"/>
          <a:stretch>
            <a:fillRect/>
          </a:stretch>
        </p:blipFill>
        <p:spPr>
          <a:xfrm>
            <a:off x="-380913" y="-372534"/>
            <a:ext cx="3310701" cy="2333002"/>
          </a:xfrm>
          <a:custGeom>
            <a:avLst/>
            <a:gdLst>
              <a:gd name="connsiteX0" fmla="*/ 0 w 1384692"/>
              <a:gd name="connsiteY0" fmla="*/ 0 h 975772"/>
              <a:gd name="connsiteX1" fmla="*/ 1384692 w 1384692"/>
              <a:gd name="connsiteY1" fmla="*/ 0 h 975772"/>
              <a:gd name="connsiteX2" fmla="*/ 1384692 w 1384692"/>
              <a:gd name="connsiteY2" fmla="*/ 975772 h 975772"/>
              <a:gd name="connsiteX3" fmla="*/ 0 w 1384692"/>
              <a:gd name="connsiteY3" fmla="*/ 975772 h 97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4692" h="975772">
                <a:moveTo>
                  <a:pt x="0" y="0"/>
                </a:moveTo>
                <a:lnTo>
                  <a:pt x="1384692" y="0"/>
                </a:lnTo>
                <a:lnTo>
                  <a:pt x="1384692" y="975772"/>
                </a:lnTo>
                <a:lnTo>
                  <a:pt x="0" y="975772"/>
                </a:lnTo>
                <a:close/>
              </a:path>
            </a:pathLst>
          </a:cu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CE5EAF14-E063-069D-975F-14C1F40715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8816"/>
          <a:stretch>
            <a:fillRect/>
          </a:stretch>
        </p:blipFill>
        <p:spPr>
          <a:xfrm>
            <a:off x="8796954" y="4861539"/>
            <a:ext cx="3310701" cy="2333002"/>
          </a:xfrm>
          <a:custGeom>
            <a:avLst/>
            <a:gdLst>
              <a:gd name="connsiteX0" fmla="*/ 0 w 1384692"/>
              <a:gd name="connsiteY0" fmla="*/ 0 h 975772"/>
              <a:gd name="connsiteX1" fmla="*/ 1384692 w 1384692"/>
              <a:gd name="connsiteY1" fmla="*/ 0 h 975772"/>
              <a:gd name="connsiteX2" fmla="*/ 1384692 w 1384692"/>
              <a:gd name="connsiteY2" fmla="*/ 975772 h 975772"/>
              <a:gd name="connsiteX3" fmla="*/ 0 w 1384692"/>
              <a:gd name="connsiteY3" fmla="*/ 975772 h 97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4692" h="975772">
                <a:moveTo>
                  <a:pt x="0" y="0"/>
                </a:moveTo>
                <a:lnTo>
                  <a:pt x="1384692" y="0"/>
                </a:lnTo>
                <a:lnTo>
                  <a:pt x="1384692" y="975772"/>
                </a:lnTo>
                <a:lnTo>
                  <a:pt x="0" y="975772"/>
                </a:lnTo>
                <a:close/>
              </a:path>
            </a:pathLst>
          </a:cu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43A6C480-F790-4BAE-43CA-81671C00C5A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14887" y="866163"/>
            <a:ext cx="3362226" cy="975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36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3335444E-53CF-0493-F065-253DE939741F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94" y="1"/>
            <a:ext cx="12191206" cy="685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178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4" r:id="rId2"/>
    <p:sldLayoutId id="2147484151" r:id="rId3"/>
    <p:sldLayoutId id="2147484146" r:id="rId4"/>
    <p:sldLayoutId id="2147484147" r:id="rId5"/>
    <p:sldLayoutId id="2147484148" r:id="rId6"/>
    <p:sldLayoutId id="2147484149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53EF0E96-9262-B578-FD5E-849D180DD9E7}"/>
              </a:ext>
            </a:extLst>
          </p:cNvPr>
          <p:cNvSpPr txBox="1"/>
          <p:nvPr/>
        </p:nvSpPr>
        <p:spPr>
          <a:xfrm>
            <a:off x="2048256" y="3429000"/>
            <a:ext cx="8010144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7E6A8A9F-8EE3-0A8E-A6D4-55A941C78445}"/>
              </a:ext>
            </a:extLst>
          </p:cNvPr>
          <p:cNvSpPr txBox="1"/>
          <p:nvPr/>
        </p:nvSpPr>
        <p:spPr>
          <a:xfrm>
            <a:off x="4017016" y="5791782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 dirty="0">
                <a:solidFill>
                  <a:srgbClr val="012855"/>
                </a:solidFill>
                <a:latin typeface="Helvetica Light" panose="020B0403020202020204" pitchFamily="34" charset="0"/>
              </a:rPr>
              <a:t>??.??.2022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76CC2FF8-8855-09C8-DA57-95A1C90806F5}"/>
              </a:ext>
            </a:extLst>
          </p:cNvPr>
          <p:cNvSpPr txBox="1"/>
          <p:nvPr/>
        </p:nvSpPr>
        <p:spPr>
          <a:xfrm>
            <a:off x="4229634" y="6191892"/>
            <a:ext cx="3732733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400" b="1" dirty="0">
                <a:solidFill>
                  <a:srgbClr val="012855"/>
                </a:solidFill>
                <a:latin typeface="Helvetica" pitchFamily="2" charset="0"/>
              </a:rPr>
              <a:t>Sunumu hazırlayan</a:t>
            </a:r>
          </a:p>
        </p:txBody>
      </p:sp>
    </p:spTree>
    <p:extLst>
      <p:ext uri="{BB962C8B-B14F-4D97-AF65-F5344CB8AC3E}">
        <p14:creationId xmlns:p14="http://schemas.microsoft.com/office/powerpoint/2010/main" val="13434560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6522129-3A3B-9752-BF80-D5855E942B89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A1CCC1C3-859E-6D78-E9DB-02D44609EAB5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C703CCB2-0E35-8991-9D71-89519EFF94A8}"/>
              </a:ext>
            </a:extLst>
          </p:cNvPr>
          <p:cNvSpPr txBox="1"/>
          <p:nvPr/>
        </p:nvSpPr>
        <p:spPr>
          <a:xfrm>
            <a:off x="768096" y="2048254"/>
            <a:ext cx="82052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(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b="0" dirty="0"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17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94F2FEA-DBB8-A175-8A46-63169EFFDEE0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AA356907-1B44-F442-FB30-000C6702E14F}"/>
              </a:ext>
            </a:extLst>
          </p:cNvPr>
          <p:cNvSpPr txBox="1"/>
          <p:nvPr/>
        </p:nvSpPr>
        <p:spPr>
          <a:xfrm>
            <a:off x="5117077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35B52E4C-535C-A574-343B-999979BD4959}"/>
              </a:ext>
            </a:extLst>
          </p:cNvPr>
          <p:cNvSpPr/>
          <p:nvPr/>
        </p:nvSpPr>
        <p:spPr>
          <a:xfrm>
            <a:off x="1024128" y="1597152"/>
            <a:ext cx="10192512" cy="42672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0DD671D4-31AC-5224-62E3-82DD4C90A92C}"/>
              </a:ext>
            </a:extLst>
          </p:cNvPr>
          <p:cNvSpPr txBox="1"/>
          <p:nvPr/>
        </p:nvSpPr>
        <p:spPr>
          <a:xfrm>
            <a:off x="5315712" y="3304032"/>
            <a:ext cx="16946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/>
              <a:t>Görsel alan</a:t>
            </a:r>
          </a:p>
        </p:txBody>
      </p:sp>
    </p:spTree>
    <p:extLst>
      <p:ext uri="{BB962C8B-B14F-4D97-AF65-F5344CB8AC3E}">
        <p14:creationId xmlns:p14="http://schemas.microsoft.com/office/powerpoint/2010/main" val="4142745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>
            <a:extLst>
              <a:ext uri="{FF2B5EF4-FFF2-40B4-BE49-F238E27FC236}">
                <a16:creationId xmlns:a16="http://schemas.microsoft.com/office/drawing/2014/main" id="{296BA2D4-4A30-53D1-AD45-9CA07A118769}"/>
              </a:ext>
            </a:extLst>
          </p:cNvPr>
          <p:cNvSpPr txBox="1"/>
          <p:nvPr/>
        </p:nvSpPr>
        <p:spPr>
          <a:xfrm>
            <a:off x="1269401" y="1406189"/>
            <a:ext cx="431381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(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D7CB3B94-0733-9B15-39F6-B8611A05BEB8}"/>
              </a:ext>
            </a:extLst>
          </p:cNvPr>
          <p:cNvSpPr/>
          <p:nvPr/>
        </p:nvSpPr>
        <p:spPr>
          <a:xfrm>
            <a:off x="6027712" y="1467394"/>
            <a:ext cx="4553118" cy="4416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57529998-8BD0-B744-0674-A5FC0B1CDF4F}"/>
              </a:ext>
            </a:extLst>
          </p:cNvPr>
          <p:cNvSpPr txBox="1"/>
          <p:nvPr/>
        </p:nvSpPr>
        <p:spPr>
          <a:xfrm>
            <a:off x="7018336" y="3266085"/>
            <a:ext cx="30114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>
                <a:latin typeface="Helvetica" pitchFamily="2" charset="0"/>
              </a:rPr>
              <a:t>GÖRSEL ALAN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687B6D56-038E-4874-C369-7986AA3D2CFB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383CD0CD-5485-5103-DF86-50ED7A4AA40B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7588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DE0326C5-F4C3-0B60-B446-CAD18DD804D3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5D0121BF-648A-B615-99C9-C220A58C66D9}"/>
              </a:ext>
            </a:extLst>
          </p:cNvPr>
          <p:cNvSpPr/>
          <p:nvPr/>
        </p:nvSpPr>
        <p:spPr>
          <a:xfrm>
            <a:off x="447675" y="1225436"/>
            <a:ext cx="4342986" cy="254317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FA01AE7C-279C-91E0-CA1D-80D378FFD3BB}"/>
              </a:ext>
            </a:extLst>
          </p:cNvPr>
          <p:cNvSpPr/>
          <p:nvPr/>
        </p:nvSpPr>
        <p:spPr>
          <a:xfrm>
            <a:off x="7696199" y="3919868"/>
            <a:ext cx="4270883" cy="254317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98D699FF-9039-EAC8-9FF3-D1079066E750}"/>
              </a:ext>
            </a:extLst>
          </p:cNvPr>
          <p:cNvSpPr/>
          <p:nvPr/>
        </p:nvSpPr>
        <p:spPr>
          <a:xfrm>
            <a:off x="3856383" y="2382263"/>
            <a:ext cx="4556097" cy="2772696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3894DAF3-5DDE-BBA9-0A6F-79924A9B117B}"/>
              </a:ext>
            </a:extLst>
          </p:cNvPr>
          <p:cNvSpPr txBox="1"/>
          <p:nvPr/>
        </p:nvSpPr>
        <p:spPr>
          <a:xfrm>
            <a:off x="4968875" y="3568556"/>
            <a:ext cx="3011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9E99CE8-D83E-6863-89AB-32D1BC3CF367}"/>
              </a:ext>
            </a:extLst>
          </p:cNvPr>
          <p:cNvSpPr txBox="1"/>
          <p:nvPr/>
        </p:nvSpPr>
        <p:spPr>
          <a:xfrm>
            <a:off x="8820912" y="5191455"/>
            <a:ext cx="3011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AB24D75-67D9-3DA0-497F-344086B1A4F3}"/>
              </a:ext>
            </a:extLst>
          </p:cNvPr>
          <p:cNvSpPr txBox="1"/>
          <p:nvPr/>
        </p:nvSpPr>
        <p:spPr>
          <a:xfrm>
            <a:off x="1247998" y="2262166"/>
            <a:ext cx="3011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EC8D4A56-4748-635A-738A-2D13AC269372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041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BCD688AB-7DAA-24DD-28CF-44BA483A30B0}"/>
              </a:ext>
            </a:extLst>
          </p:cNvPr>
          <p:cNvSpPr txBox="1"/>
          <p:nvPr/>
        </p:nvSpPr>
        <p:spPr>
          <a:xfrm>
            <a:off x="7867521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grpSp>
        <p:nvGrpSpPr>
          <p:cNvPr id="3" name="Grup 2">
            <a:extLst>
              <a:ext uri="{FF2B5EF4-FFF2-40B4-BE49-F238E27FC236}">
                <a16:creationId xmlns:a16="http://schemas.microsoft.com/office/drawing/2014/main" id="{0BDD17AE-8DCA-23DD-6D58-7871D3FE49FB}"/>
              </a:ext>
            </a:extLst>
          </p:cNvPr>
          <p:cNvGrpSpPr/>
          <p:nvPr/>
        </p:nvGrpSpPr>
        <p:grpSpPr>
          <a:xfrm>
            <a:off x="785118" y="2351087"/>
            <a:ext cx="3456510" cy="2979750"/>
            <a:chOff x="1261794" y="1656143"/>
            <a:chExt cx="2154213" cy="1857080"/>
          </a:xfrm>
        </p:grpSpPr>
        <p:sp>
          <p:nvSpPr>
            <p:cNvPr id="4" name="Altıgen 3">
              <a:extLst>
                <a:ext uri="{FF2B5EF4-FFF2-40B4-BE49-F238E27FC236}">
                  <a16:creationId xmlns:a16="http://schemas.microsoft.com/office/drawing/2014/main" id="{C7B390E0-6685-49D2-AE6E-CBB68EBAD038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5" name="Grup 4">
              <a:extLst>
                <a:ext uri="{FF2B5EF4-FFF2-40B4-BE49-F238E27FC236}">
                  <a16:creationId xmlns:a16="http://schemas.microsoft.com/office/drawing/2014/main" id="{85F75E9A-572C-B23C-5812-4E8B63388605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96087" cy="1587114"/>
              <a:chOff x="1418374" y="1791126"/>
              <a:chExt cx="1896087" cy="1587114"/>
            </a:xfrm>
          </p:grpSpPr>
          <p:sp>
            <p:nvSpPr>
              <p:cNvPr id="6" name="Altıgen 5">
                <a:extLst>
                  <a:ext uri="{FF2B5EF4-FFF2-40B4-BE49-F238E27FC236}">
                    <a16:creationId xmlns:a16="http://schemas.microsoft.com/office/drawing/2014/main" id="{1019C2CF-8B42-5411-2B15-3F7CF95C4B05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7" name="Metin kutusu 6">
                <a:extLst>
                  <a:ext uri="{FF2B5EF4-FFF2-40B4-BE49-F238E27FC236}">
                    <a16:creationId xmlns:a16="http://schemas.microsoft.com/office/drawing/2014/main" id="{363A0CCF-F806-DED7-D0BC-CDAD7DAD31E2}"/>
                  </a:ext>
                </a:extLst>
              </p:cNvPr>
              <p:cNvSpPr txBox="1"/>
              <p:nvPr userDrawn="1"/>
            </p:nvSpPr>
            <p:spPr>
              <a:xfrm>
                <a:off x="1889456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8" name="Grup 7">
            <a:extLst>
              <a:ext uri="{FF2B5EF4-FFF2-40B4-BE49-F238E27FC236}">
                <a16:creationId xmlns:a16="http://schemas.microsoft.com/office/drawing/2014/main" id="{255E7791-0514-A955-9572-9B5EA86A8FF6}"/>
              </a:ext>
            </a:extLst>
          </p:cNvPr>
          <p:cNvGrpSpPr/>
          <p:nvPr/>
        </p:nvGrpSpPr>
        <p:grpSpPr>
          <a:xfrm>
            <a:off x="4418334" y="2351087"/>
            <a:ext cx="3456510" cy="2979750"/>
            <a:chOff x="1261794" y="1656143"/>
            <a:chExt cx="2154213" cy="1857080"/>
          </a:xfrm>
        </p:grpSpPr>
        <p:sp>
          <p:nvSpPr>
            <p:cNvPr id="9" name="Altıgen 8">
              <a:extLst>
                <a:ext uri="{FF2B5EF4-FFF2-40B4-BE49-F238E27FC236}">
                  <a16:creationId xmlns:a16="http://schemas.microsoft.com/office/drawing/2014/main" id="{8522E49B-CE61-F5FC-C859-1C06830C1898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0" name="Grup 9">
              <a:extLst>
                <a:ext uri="{FF2B5EF4-FFF2-40B4-BE49-F238E27FC236}">
                  <a16:creationId xmlns:a16="http://schemas.microsoft.com/office/drawing/2014/main" id="{AEEBEB6F-0CE6-5EDD-70BD-F400AB4C5222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71916" cy="1587114"/>
              <a:chOff x="1418374" y="1791126"/>
              <a:chExt cx="1871916" cy="1587114"/>
            </a:xfrm>
          </p:grpSpPr>
          <p:sp>
            <p:nvSpPr>
              <p:cNvPr id="11" name="Altıgen 10">
                <a:extLst>
                  <a:ext uri="{FF2B5EF4-FFF2-40B4-BE49-F238E27FC236}">
                    <a16:creationId xmlns:a16="http://schemas.microsoft.com/office/drawing/2014/main" id="{F65E9E05-5F4C-C8E7-F6EC-7568278D17B8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2" name="Metin kutusu 11">
                <a:extLst>
                  <a:ext uri="{FF2B5EF4-FFF2-40B4-BE49-F238E27FC236}">
                    <a16:creationId xmlns:a16="http://schemas.microsoft.com/office/drawing/2014/main" id="{6148FB7D-1EC6-B05E-37BC-9A03E7CBEB7C}"/>
                  </a:ext>
                </a:extLst>
              </p:cNvPr>
              <p:cNvSpPr txBox="1"/>
              <p:nvPr userDrawn="1"/>
            </p:nvSpPr>
            <p:spPr>
              <a:xfrm>
                <a:off x="1865285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13" name="Grup 12">
            <a:extLst>
              <a:ext uri="{FF2B5EF4-FFF2-40B4-BE49-F238E27FC236}">
                <a16:creationId xmlns:a16="http://schemas.microsoft.com/office/drawing/2014/main" id="{D6C33C5B-AC8F-CDBC-DB1E-CE6FA5465D3C}"/>
              </a:ext>
            </a:extLst>
          </p:cNvPr>
          <p:cNvGrpSpPr/>
          <p:nvPr/>
        </p:nvGrpSpPr>
        <p:grpSpPr>
          <a:xfrm>
            <a:off x="8051550" y="2351087"/>
            <a:ext cx="3456510" cy="2979750"/>
            <a:chOff x="1261794" y="1656143"/>
            <a:chExt cx="2154213" cy="1857080"/>
          </a:xfrm>
        </p:grpSpPr>
        <p:sp>
          <p:nvSpPr>
            <p:cNvPr id="14" name="Altıgen 13">
              <a:extLst>
                <a:ext uri="{FF2B5EF4-FFF2-40B4-BE49-F238E27FC236}">
                  <a16:creationId xmlns:a16="http://schemas.microsoft.com/office/drawing/2014/main" id="{10609603-7E93-9BD0-A3B1-A6B5322A1641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5" name="Grup 14">
              <a:extLst>
                <a:ext uri="{FF2B5EF4-FFF2-40B4-BE49-F238E27FC236}">
                  <a16:creationId xmlns:a16="http://schemas.microsoft.com/office/drawing/2014/main" id="{1CE90DA8-0834-6CF0-AE61-BCFA26A20375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85403" cy="1587114"/>
              <a:chOff x="1418374" y="1791126"/>
              <a:chExt cx="1885403" cy="1587114"/>
            </a:xfrm>
          </p:grpSpPr>
          <p:sp>
            <p:nvSpPr>
              <p:cNvPr id="16" name="Altıgen 15">
                <a:extLst>
                  <a:ext uri="{FF2B5EF4-FFF2-40B4-BE49-F238E27FC236}">
                    <a16:creationId xmlns:a16="http://schemas.microsoft.com/office/drawing/2014/main" id="{10046D14-8051-7679-147C-BD7087F8416D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7" name="Metin kutusu 16">
                <a:extLst>
                  <a:ext uri="{FF2B5EF4-FFF2-40B4-BE49-F238E27FC236}">
                    <a16:creationId xmlns:a16="http://schemas.microsoft.com/office/drawing/2014/main" id="{3AEF9560-CBEC-0B74-3A2E-13D6C5A028E7}"/>
                  </a:ext>
                </a:extLst>
              </p:cNvPr>
              <p:cNvSpPr txBox="1"/>
              <p:nvPr userDrawn="1"/>
            </p:nvSpPr>
            <p:spPr>
              <a:xfrm>
                <a:off x="1878772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sp>
        <p:nvSpPr>
          <p:cNvPr id="18" name="Metin kutusu 17">
            <a:extLst>
              <a:ext uri="{FF2B5EF4-FFF2-40B4-BE49-F238E27FC236}">
                <a16:creationId xmlns:a16="http://schemas.microsoft.com/office/drawing/2014/main" id="{B7083522-9E20-65E1-6827-8AF3258B12B9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096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CF5C10FF-3D64-82EF-050D-2A325659E58D}"/>
              </a:ext>
            </a:extLst>
          </p:cNvPr>
          <p:cNvSpPr txBox="1"/>
          <p:nvPr/>
        </p:nvSpPr>
        <p:spPr>
          <a:xfrm>
            <a:off x="4806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A06A2090-7FAF-36D4-8D12-79EE020CFBF1}"/>
              </a:ext>
            </a:extLst>
          </p:cNvPr>
          <p:cNvSpPr txBox="1"/>
          <p:nvPr/>
        </p:nvSpPr>
        <p:spPr>
          <a:xfrm>
            <a:off x="3969727" y="5366709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 dirty="0">
                <a:solidFill>
                  <a:srgbClr val="012855"/>
                </a:solidFill>
                <a:latin typeface="Helvetica Light" panose="020B0403020202020204" pitchFamily="34" charset="0"/>
              </a:rPr>
              <a:t>??.??.2022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23A664E1-AB5E-E2E6-293A-4414EE25CA8D}"/>
              </a:ext>
            </a:extLst>
          </p:cNvPr>
          <p:cNvSpPr txBox="1"/>
          <p:nvPr/>
        </p:nvSpPr>
        <p:spPr>
          <a:xfrm>
            <a:off x="2090928" y="3154525"/>
            <a:ext cx="8010144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</p:spTree>
    <p:extLst>
      <p:ext uri="{BB962C8B-B14F-4D97-AF65-F5344CB8AC3E}">
        <p14:creationId xmlns:p14="http://schemas.microsoft.com/office/powerpoint/2010/main" val="26121986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1408</TotalTime>
  <Words>242</Words>
  <Application>Microsoft Macintosh PowerPoint</Application>
  <PresentationFormat>Widescreen</PresentationFormat>
  <Paragraphs>32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Helvetica</vt:lpstr>
      <vt:lpstr>Helvetica Light</vt:lpstr>
      <vt:lpstr>Office Teması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Kullanıcısı</dc:creator>
  <cp:lastModifiedBy>Microsoft Office User</cp:lastModifiedBy>
  <cp:revision>87</cp:revision>
  <dcterms:created xsi:type="dcterms:W3CDTF">2016-12-06T09:19:29Z</dcterms:created>
  <dcterms:modified xsi:type="dcterms:W3CDTF">2022-11-16T12:37:15Z</dcterms:modified>
</cp:coreProperties>
</file>